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8" r:id="rId3"/>
    <p:sldId id="257" r:id="rId4"/>
    <p:sldId id="258" r:id="rId5"/>
    <p:sldId id="291" r:id="rId6"/>
    <p:sldId id="259" r:id="rId7"/>
    <p:sldId id="261" r:id="rId8"/>
    <p:sldId id="294" r:id="rId9"/>
    <p:sldId id="295" r:id="rId10"/>
    <p:sldId id="271" r:id="rId11"/>
    <p:sldId id="296" r:id="rId12"/>
    <p:sldId id="281" r:id="rId13"/>
    <p:sldId id="268" r:id="rId14"/>
    <p:sldId id="292" r:id="rId15"/>
    <p:sldId id="260" r:id="rId16"/>
    <p:sldId id="293" r:id="rId17"/>
    <p:sldId id="264" r:id="rId18"/>
    <p:sldId id="290" r:id="rId1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Fira Sans Extra Condensed SemiBold" panose="020B060402020202020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20787A-5339-4512-BDA8-41DCC4149DAA}">
  <a:tblStyle styleId="{8B20787A-5339-4512-BDA8-41DCC4149D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0" autoAdjust="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b015b6a0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b015b6a0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24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b015b6a0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b015b6a0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4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9b015b6a0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9b015b6a0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823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9b015b6a0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9b015b6a0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864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762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1d1824d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1d1824d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201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b015b6a0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b015b6a0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995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g9b015b6a03_0_3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3" name="Google Shape;2763;g9b015b6a03_0_3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20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9b015b6a0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9b015b6a0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62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1d1824d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1d1824d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1d1824d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1d1824d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1d1824d3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1d1824d3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b015b6a0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b015b6a0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176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b015b6a0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b015b6a0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1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b015b6a0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b015b6a0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25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"/>
          </p:nvPr>
        </p:nvSpPr>
        <p:spPr>
          <a:xfrm>
            <a:off x="984750" y="2214738"/>
            <a:ext cx="24639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399988">
            <a:off x="4948844" y="356620"/>
            <a:ext cx="5605613" cy="3042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94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fQjA8w1wo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ce128pan/pythonPrograms" TargetMode="External"/><Relationship Id="rId7" Type="http://schemas.openxmlformats.org/officeDocument/2006/relationships/hyperlink" Target="https://github.com/pamoroso/free-python-books?tab=readme-ov-fi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youtube.com/watch?v=0fQjA8w1woQ" TargetMode="External"/><Relationship Id="rId4" Type="http://schemas.openxmlformats.org/officeDocument/2006/relationships/hyperlink" Target="https://chatgpt.com/c/53eaf5f5-665b-4352-8634-8cf981889f9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youtube.com/watch?v=LWaqSBTfrjc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hyperlink" Target="https://www.youtube.com/watch?v=HMj3bNhVQwg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youtube.com/watch?v=GZbeL5AcTgw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mail/thread/205453566?hl=en&amp;sjid=12536434956502427800-E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848449" y="660391"/>
            <a:ext cx="3801542" cy="26033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Technology-enhanced Learning</a:t>
            </a:r>
            <a:endParaRPr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814952" y="3274065"/>
            <a:ext cx="3693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/>
              <a:t>Zhen Pan(231AHG002)</a:t>
            </a:r>
            <a:endParaRPr sz="2000" b="1" dirty="0"/>
          </a:p>
        </p:txBody>
      </p:sp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6" name="Google Shape;86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6" name="Google Shape;116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2" name="Google Shape;122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B5251-6B52-4FDF-80F0-E35DE8FE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36" y="529051"/>
            <a:ext cx="3394375" cy="2239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0"/>
          <p:cNvSpPr/>
          <p:nvPr/>
        </p:nvSpPr>
        <p:spPr>
          <a:xfrm>
            <a:off x="1355975" y="1600200"/>
            <a:ext cx="1845600" cy="117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30"/>
          <p:cNvSpPr txBox="1">
            <a:spLocks noGrp="1"/>
          </p:cNvSpPr>
          <p:nvPr>
            <p:ph type="title"/>
          </p:nvPr>
        </p:nvSpPr>
        <p:spPr>
          <a:xfrm>
            <a:off x="307181" y="481402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Debugging</a:t>
            </a:r>
            <a:endParaRPr sz="4000" dirty="0"/>
          </a:p>
        </p:txBody>
      </p:sp>
      <p:grpSp>
        <p:nvGrpSpPr>
          <p:cNvPr id="1503" name="Google Shape;1503;p30"/>
          <p:cNvGrpSpPr/>
          <p:nvPr/>
        </p:nvGrpSpPr>
        <p:grpSpPr>
          <a:xfrm rot="-5400000">
            <a:off x="-363589" y="2511276"/>
            <a:ext cx="2474588" cy="708910"/>
            <a:chOff x="3524730" y="2787708"/>
            <a:chExt cx="1968020" cy="227667"/>
          </a:xfrm>
        </p:grpSpPr>
        <p:sp>
          <p:nvSpPr>
            <p:cNvPr id="1504" name="Google Shape;1504;p30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3524730" y="2787708"/>
              <a:ext cx="749100" cy="2253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30"/>
          <p:cNvSpPr txBox="1"/>
          <p:nvPr/>
        </p:nvSpPr>
        <p:spPr>
          <a:xfrm>
            <a:off x="457200" y="3435027"/>
            <a:ext cx="771063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Step3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0" name="Google Shape;1510;p30"/>
          <p:cNvSpPr txBox="1"/>
          <p:nvPr/>
        </p:nvSpPr>
        <p:spPr>
          <a:xfrm>
            <a:off x="1420261" y="2266397"/>
            <a:ext cx="1818402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Enable IMAP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18" name="Google Shape;1518;p30"/>
          <p:cNvGrpSpPr/>
          <p:nvPr/>
        </p:nvGrpSpPr>
        <p:grpSpPr>
          <a:xfrm>
            <a:off x="3348439" y="1629675"/>
            <a:ext cx="2280250" cy="2474700"/>
            <a:chOff x="3348439" y="1629675"/>
            <a:chExt cx="2280250" cy="2474700"/>
          </a:xfrm>
        </p:grpSpPr>
        <p:sp>
          <p:nvSpPr>
            <p:cNvPr id="1519" name="Google Shape;1519;p30"/>
            <p:cNvSpPr/>
            <p:nvPr/>
          </p:nvSpPr>
          <p:spPr>
            <a:xfrm>
              <a:off x="4239988" y="1629675"/>
              <a:ext cx="495300" cy="2474700"/>
            </a:xfrm>
            <a:prstGeom prst="rect">
              <a:avLst/>
            </a:pr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4239989" y="1888300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 rot="10800000">
              <a:off x="3348439" y="2433975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147BF09-E21C-49C7-9C5C-BBD586538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88" y="2266396"/>
            <a:ext cx="4187256" cy="2315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73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0"/>
          <p:cNvSpPr/>
          <p:nvPr/>
        </p:nvSpPr>
        <p:spPr>
          <a:xfrm>
            <a:off x="1355975" y="1600200"/>
            <a:ext cx="1845600" cy="117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30"/>
          <p:cNvSpPr txBox="1">
            <a:spLocks noGrp="1"/>
          </p:cNvSpPr>
          <p:nvPr>
            <p:ph type="title"/>
          </p:nvPr>
        </p:nvSpPr>
        <p:spPr>
          <a:xfrm>
            <a:off x="257175" y="57196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Debugging</a:t>
            </a:r>
            <a:endParaRPr sz="4000" dirty="0"/>
          </a:p>
        </p:txBody>
      </p:sp>
      <p:grpSp>
        <p:nvGrpSpPr>
          <p:cNvPr id="1503" name="Google Shape;1503;p30"/>
          <p:cNvGrpSpPr/>
          <p:nvPr/>
        </p:nvGrpSpPr>
        <p:grpSpPr>
          <a:xfrm rot="-5400000">
            <a:off x="-363589" y="2511276"/>
            <a:ext cx="2474588" cy="708910"/>
            <a:chOff x="3524730" y="2787708"/>
            <a:chExt cx="1968020" cy="227667"/>
          </a:xfrm>
        </p:grpSpPr>
        <p:sp>
          <p:nvSpPr>
            <p:cNvPr id="1504" name="Google Shape;1504;p30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3524730" y="2787708"/>
              <a:ext cx="749100" cy="2253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30"/>
          <p:cNvSpPr txBox="1"/>
          <p:nvPr/>
        </p:nvSpPr>
        <p:spPr>
          <a:xfrm>
            <a:off x="457200" y="3435027"/>
            <a:ext cx="771063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Step4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0" name="Google Shape;1510;p30"/>
          <p:cNvSpPr txBox="1"/>
          <p:nvPr/>
        </p:nvSpPr>
        <p:spPr>
          <a:xfrm>
            <a:off x="1420261" y="2266397"/>
            <a:ext cx="1818402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Password Removal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18" name="Google Shape;1518;p30"/>
          <p:cNvGrpSpPr/>
          <p:nvPr/>
        </p:nvGrpSpPr>
        <p:grpSpPr>
          <a:xfrm>
            <a:off x="3348439" y="1629675"/>
            <a:ext cx="2280250" cy="2474700"/>
            <a:chOff x="3348439" y="1629675"/>
            <a:chExt cx="2280250" cy="2474700"/>
          </a:xfrm>
        </p:grpSpPr>
        <p:sp>
          <p:nvSpPr>
            <p:cNvPr id="1519" name="Google Shape;1519;p30"/>
            <p:cNvSpPr/>
            <p:nvPr/>
          </p:nvSpPr>
          <p:spPr>
            <a:xfrm>
              <a:off x="4239988" y="1629675"/>
              <a:ext cx="495300" cy="2474700"/>
            </a:xfrm>
            <a:prstGeom prst="rect">
              <a:avLst/>
            </a:pr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4239989" y="1888300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 rot="10800000">
              <a:off x="3348439" y="2433975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A3733A8-3494-4256-AA30-6F111F0C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01" y="1081997"/>
            <a:ext cx="3113124" cy="36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5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40"/>
          <p:cNvSpPr txBox="1">
            <a:spLocks noGrp="1"/>
          </p:cNvSpPr>
          <p:nvPr>
            <p:ph type="title"/>
          </p:nvPr>
        </p:nvSpPr>
        <p:spPr>
          <a:xfrm>
            <a:off x="457199" y="520836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Simplified Code</a:t>
            </a:r>
            <a:endParaRPr sz="4000" dirty="0"/>
          </a:p>
        </p:txBody>
      </p:sp>
      <p:sp>
        <p:nvSpPr>
          <p:cNvPr id="2362" name="Google Shape;2362;p40"/>
          <p:cNvSpPr/>
          <p:nvPr/>
        </p:nvSpPr>
        <p:spPr>
          <a:xfrm>
            <a:off x="2845350" y="1290074"/>
            <a:ext cx="3444537" cy="2969619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5" name="Google Shape;2365;p40"/>
          <p:cNvCxnSpPr>
            <a:endCxn id="2366" idx="3"/>
          </p:cNvCxnSpPr>
          <p:nvPr/>
        </p:nvCxnSpPr>
        <p:spPr>
          <a:xfrm rot="10800000">
            <a:off x="1413889" y="1712163"/>
            <a:ext cx="2006400" cy="1038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67" name="Google Shape;2367;p40"/>
          <p:cNvCxnSpPr>
            <a:cxnSpLocks/>
          </p:cNvCxnSpPr>
          <p:nvPr/>
        </p:nvCxnSpPr>
        <p:spPr>
          <a:xfrm flipV="1">
            <a:off x="6004951" y="3703623"/>
            <a:ext cx="1303107" cy="46623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68" name="Google Shape;2368;p40"/>
          <p:cNvSpPr txBox="1"/>
          <p:nvPr/>
        </p:nvSpPr>
        <p:spPr>
          <a:xfrm>
            <a:off x="7140501" y="1316654"/>
            <a:ext cx="1321906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</a:t>
            </a:r>
            <a:r>
              <a:rPr lang="en"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o_email</a:t>
            </a:r>
            <a:endParaRPr sz="20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66" name="Google Shape;2366;p40"/>
          <p:cNvSpPr txBox="1"/>
          <p:nvPr/>
        </p:nvSpPr>
        <p:spPr>
          <a:xfrm>
            <a:off x="373189" y="1450263"/>
            <a:ext cx="10407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Import library</a:t>
            </a:r>
            <a:endParaRPr sz="20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69" name="Google Shape;2369;p40"/>
          <p:cNvSpPr txBox="1"/>
          <p:nvPr/>
        </p:nvSpPr>
        <p:spPr>
          <a:xfrm>
            <a:off x="7308058" y="1840454"/>
            <a:ext cx="1378741" cy="61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gracepan922@gmail.com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72" name="Google Shape;2372;p40"/>
          <p:cNvSpPr txBox="1"/>
          <p:nvPr/>
        </p:nvSpPr>
        <p:spPr>
          <a:xfrm>
            <a:off x="7336001" y="3737159"/>
            <a:ext cx="1506673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ame directory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75" name="Google Shape;2375;p40"/>
          <p:cNvSpPr txBox="1"/>
          <p:nvPr/>
        </p:nvSpPr>
        <p:spPr>
          <a:xfrm>
            <a:off x="6965158" y="3412969"/>
            <a:ext cx="1643061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attachment</a:t>
            </a:r>
            <a:endParaRPr sz="20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76" name="Google Shape;2376;p40"/>
          <p:cNvSpPr txBox="1"/>
          <p:nvPr/>
        </p:nvSpPr>
        <p:spPr>
          <a:xfrm>
            <a:off x="158751" y="2193600"/>
            <a:ext cx="1238173" cy="77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sender &amp; password</a:t>
            </a:r>
            <a:endParaRPr sz="20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377" name="Google Shape;2377;p40"/>
          <p:cNvCxnSpPr>
            <a:cxnSpLocks/>
          </p:cNvCxnSpPr>
          <p:nvPr/>
        </p:nvCxnSpPr>
        <p:spPr>
          <a:xfrm rot="10800000">
            <a:off x="1199294" y="2458530"/>
            <a:ext cx="1737226" cy="709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378" name="Google Shape;2378;p40"/>
          <p:cNvCxnSpPr>
            <a:cxnSpLocks/>
            <a:stCxn id="2375" idx="1"/>
          </p:cNvCxnSpPr>
          <p:nvPr/>
        </p:nvCxnSpPr>
        <p:spPr>
          <a:xfrm rot="10800000" flipV="1">
            <a:off x="5398138" y="3674869"/>
            <a:ext cx="1567020" cy="27222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8BCBDA-740D-4722-A14C-E8B31BB4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645" y="1206731"/>
            <a:ext cx="5556046" cy="30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7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Formative &amp; Informative Test</a:t>
            </a:r>
            <a:endParaRPr sz="4000" dirty="0"/>
          </a:p>
        </p:txBody>
      </p:sp>
      <p:graphicFrame>
        <p:nvGraphicFramePr>
          <p:cNvPr id="1340" name="Google Shape;1340;p27"/>
          <p:cNvGraphicFramePr/>
          <p:nvPr>
            <p:extLst>
              <p:ext uri="{D42A27DB-BD31-4B8C-83A1-F6EECF244321}">
                <p14:modId xmlns:p14="http://schemas.microsoft.com/office/powerpoint/2010/main" val="841636637"/>
              </p:ext>
            </p:extLst>
          </p:nvPr>
        </p:nvGraphicFramePr>
        <p:xfrm>
          <a:off x="525400" y="1272675"/>
          <a:ext cx="8080900" cy="3327150"/>
        </p:xfrm>
        <a:graphic>
          <a:graphicData uri="http://schemas.openxmlformats.org/drawingml/2006/table">
            <a:tbl>
              <a:tblPr>
                <a:noFill/>
                <a:tableStyleId>{8B20787A-5339-4512-BDA8-41DCC4149DAA}</a:tableStyleId>
              </a:tblPr>
              <a:tblGrid>
                <a:gridCol w="15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Prerequisites for the task?</a:t>
                      </a:r>
                      <a:endParaRPr sz="17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Library to pip install?</a:t>
                      </a:r>
                      <a:endParaRPr sz="17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Security Settings?</a:t>
                      </a:r>
                      <a:endParaRPr sz="17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Theory backup?</a:t>
                      </a:r>
                      <a:endParaRPr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What have you learnt?</a:t>
                      </a:r>
                      <a:endParaRPr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Any question?</a:t>
                      </a:r>
                      <a:endParaRPr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???</a:t>
                      </a:r>
                      <a:endParaRPr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77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60"/>
          <p:cNvGrpSpPr/>
          <p:nvPr/>
        </p:nvGrpSpPr>
        <p:grpSpPr>
          <a:xfrm>
            <a:off x="4073448" y="1396343"/>
            <a:ext cx="4357329" cy="3197052"/>
            <a:chOff x="331763" y="414153"/>
            <a:chExt cx="6903246" cy="5065038"/>
          </a:xfrm>
        </p:grpSpPr>
        <p:sp>
          <p:nvSpPr>
            <p:cNvPr id="562" name="Google Shape;562;p60"/>
            <p:cNvSpPr/>
            <p:nvPr/>
          </p:nvSpPr>
          <p:spPr>
            <a:xfrm>
              <a:off x="2953125" y="4770492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0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0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60"/>
          <p:cNvSpPr txBox="1">
            <a:spLocks noGrp="1"/>
          </p:cNvSpPr>
          <p:nvPr>
            <p:ph type="subTitle" idx="1"/>
          </p:nvPr>
        </p:nvSpPr>
        <p:spPr>
          <a:xfrm>
            <a:off x="849278" y="1736106"/>
            <a:ext cx="2952644" cy="14323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Why not have a trial?</a:t>
            </a:r>
            <a:endParaRPr sz="2400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9300" y="3647117"/>
            <a:ext cx="3526334" cy="1913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8;p17">
            <a:extLst>
              <a:ext uri="{FF2B5EF4-FFF2-40B4-BE49-F238E27FC236}">
                <a16:creationId xmlns:a16="http://schemas.microsoft.com/office/drawing/2014/main" id="{07E46E11-493D-426D-A318-EE5DAB9A4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181" y="609903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Fira Sans Extra Condensed Medium" panose="020B0604020202020204" charset="0"/>
              </a:rPr>
              <a:t>Do</a:t>
            </a:r>
            <a:endParaRPr sz="4400" dirty="0">
              <a:solidFill>
                <a:schemeClr val="dk1"/>
              </a:solidFill>
              <a:latin typeface="Fira Sans Extra Condensed Medium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7BEDF-D680-40BF-BD62-43B398008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761" y="1542781"/>
            <a:ext cx="3225866" cy="2455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078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Do</a:t>
            </a:r>
            <a:endParaRPr sz="4000" dirty="0">
              <a:solidFill>
                <a:schemeClr val="dk1"/>
              </a:solidFill>
            </a:endParaRPr>
          </a:p>
        </p:txBody>
      </p:sp>
      <p:grpSp>
        <p:nvGrpSpPr>
          <p:cNvPr id="385" name="Google Shape;385;p19"/>
          <p:cNvGrpSpPr/>
          <p:nvPr/>
        </p:nvGrpSpPr>
        <p:grpSpPr>
          <a:xfrm>
            <a:off x="5039168" y="1313888"/>
            <a:ext cx="3611270" cy="417667"/>
            <a:chOff x="3558802" y="4011427"/>
            <a:chExt cx="1866000" cy="118185"/>
          </a:xfrm>
        </p:grpSpPr>
        <p:sp>
          <p:nvSpPr>
            <p:cNvPr id="386" name="Google Shape;386;p19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 rot="5400000" flipH="1">
              <a:off x="4433175" y="3138562"/>
              <a:ext cx="117000" cy="18651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5039168" y="2173006"/>
            <a:ext cx="3611270" cy="399809"/>
            <a:chOff x="3558802" y="4011427"/>
            <a:chExt cx="1866000" cy="113132"/>
          </a:xfrm>
        </p:grpSpPr>
        <p:sp>
          <p:nvSpPr>
            <p:cNvPr id="394" name="Google Shape;394;p19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 rot="5400000" flipH="1">
              <a:off x="4282764" y="3288759"/>
              <a:ext cx="111900" cy="1559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19"/>
          <p:cNvGrpSpPr/>
          <p:nvPr/>
        </p:nvGrpSpPr>
        <p:grpSpPr>
          <a:xfrm>
            <a:off x="5039168" y="3037198"/>
            <a:ext cx="3611270" cy="393334"/>
            <a:chOff x="3558802" y="4011427"/>
            <a:chExt cx="1866000" cy="111300"/>
          </a:xfrm>
        </p:grpSpPr>
        <p:sp>
          <p:nvSpPr>
            <p:cNvPr id="397" name="Google Shape;397;p19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 rot="5400000" flipH="1">
              <a:off x="4090606" y="3480983"/>
              <a:ext cx="109200" cy="1172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9"/>
          <p:cNvGrpSpPr/>
          <p:nvPr/>
        </p:nvGrpSpPr>
        <p:grpSpPr>
          <a:xfrm>
            <a:off x="5031083" y="3914530"/>
            <a:ext cx="3372666" cy="157998"/>
            <a:chOff x="3558802" y="4011427"/>
            <a:chExt cx="1866000" cy="111308"/>
          </a:xfrm>
        </p:grpSpPr>
        <p:sp>
          <p:nvSpPr>
            <p:cNvPr id="400" name="Google Shape;400;p19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rot="5400000" flipH="1">
              <a:off x="3809457" y="3762285"/>
              <a:ext cx="110100" cy="6108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19"/>
          <p:cNvSpPr txBox="1"/>
          <p:nvPr/>
        </p:nvSpPr>
        <p:spPr>
          <a:xfrm>
            <a:off x="744301" y="1035775"/>
            <a:ext cx="3279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My github walk-through docs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19"/>
          <p:cNvSpPr txBox="1"/>
          <p:nvPr/>
        </p:nvSpPr>
        <p:spPr>
          <a:xfrm>
            <a:off x="744204" y="1434700"/>
            <a:ext cx="319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https://github.com/Grace128pan/pythonPrograms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19"/>
          <p:cNvSpPr txBox="1"/>
          <p:nvPr/>
        </p:nvSpPr>
        <p:spPr>
          <a:xfrm>
            <a:off x="740148" y="2282925"/>
            <a:ext cx="3675525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GB" sz="12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Derrick Sherrill</a:t>
            </a:r>
          </a:p>
          <a:p>
            <a:r>
              <a:rPr lang="en-GB" sz="1200" dirty="0">
                <a:hlinkClick r:id="rId3"/>
              </a:rPr>
              <a:t>https://www.youtube.com/watch?v=0fQjA8w1woQ</a:t>
            </a:r>
            <a:endParaRPr lang="en-GB" sz="1200" dirty="0"/>
          </a:p>
          <a:p>
            <a:pPr algn="l"/>
            <a:endParaRPr lang="en-GB" sz="18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14" name="Google Shape;414;p19"/>
          <p:cNvSpPr/>
          <p:nvPr/>
        </p:nvSpPr>
        <p:spPr>
          <a:xfrm>
            <a:off x="521438" y="1187135"/>
            <a:ext cx="210300" cy="21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9"/>
          <p:cNvSpPr txBox="1"/>
          <p:nvPr/>
        </p:nvSpPr>
        <p:spPr>
          <a:xfrm>
            <a:off x="749294" y="1894913"/>
            <a:ext cx="3989456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Automate a Python script to run daily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6" name="Google Shape;416;p19"/>
          <p:cNvSpPr/>
          <p:nvPr/>
        </p:nvSpPr>
        <p:spPr>
          <a:xfrm>
            <a:off x="523851" y="2062198"/>
            <a:ext cx="210300" cy="210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90215-E7EC-40D4-80D8-545FC8F17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76366"/>
            <a:ext cx="4288976" cy="2824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60"/>
          <p:cNvGrpSpPr/>
          <p:nvPr/>
        </p:nvGrpSpPr>
        <p:grpSpPr>
          <a:xfrm>
            <a:off x="4073448" y="1396343"/>
            <a:ext cx="4357329" cy="3197052"/>
            <a:chOff x="331763" y="414153"/>
            <a:chExt cx="6903246" cy="5065038"/>
          </a:xfrm>
        </p:grpSpPr>
        <p:sp>
          <p:nvSpPr>
            <p:cNvPr id="562" name="Google Shape;562;p60"/>
            <p:cNvSpPr/>
            <p:nvPr/>
          </p:nvSpPr>
          <p:spPr>
            <a:xfrm>
              <a:off x="2953125" y="4770492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0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0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60"/>
          <p:cNvSpPr txBox="1">
            <a:spLocks noGrp="1"/>
          </p:cNvSpPr>
          <p:nvPr>
            <p:ph type="subTitle" idx="1"/>
          </p:nvPr>
        </p:nvSpPr>
        <p:spPr>
          <a:xfrm>
            <a:off x="615138" y="1855560"/>
            <a:ext cx="3526333" cy="14323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Can we empower ourselves?</a:t>
            </a:r>
            <a:endParaRPr sz="2400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9300" y="3647117"/>
            <a:ext cx="3526334" cy="1913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8;p17">
            <a:extLst>
              <a:ext uri="{FF2B5EF4-FFF2-40B4-BE49-F238E27FC236}">
                <a16:creationId xmlns:a16="http://schemas.microsoft.com/office/drawing/2014/main" id="{07E46E11-493D-426D-A318-EE5DAB9A4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181" y="609903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Fira Sans Extra Condensed Medium" panose="020B0604020202020204" charset="0"/>
              </a:rPr>
              <a:t>Connect</a:t>
            </a:r>
            <a:endParaRPr sz="4400" dirty="0">
              <a:solidFill>
                <a:schemeClr val="dk1"/>
              </a:solidFill>
              <a:latin typeface="Fira Sans Extra Condensed Medium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C4CF4-4C3E-45FC-9E0F-498B5082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056" y="1560210"/>
            <a:ext cx="3826104" cy="2420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747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3"/>
          <p:cNvSpPr/>
          <p:nvPr/>
        </p:nvSpPr>
        <p:spPr>
          <a:xfrm>
            <a:off x="4618337" y="1119200"/>
            <a:ext cx="4037100" cy="1432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23"/>
          <p:cNvSpPr/>
          <p:nvPr/>
        </p:nvSpPr>
        <p:spPr>
          <a:xfrm>
            <a:off x="457200" y="1119200"/>
            <a:ext cx="4037100" cy="1432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23"/>
          <p:cNvSpPr txBox="1">
            <a:spLocks noGrp="1"/>
          </p:cNvSpPr>
          <p:nvPr>
            <p:ph type="title"/>
          </p:nvPr>
        </p:nvSpPr>
        <p:spPr>
          <a:xfrm>
            <a:off x="379500" y="515544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Summative Test</a:t>
            </a:r>
            <a:endParaRPr sz="4000" dirty="0"/>
          </a:p>
        </p:txBody>
      </p:sp>
      <p:sp>
        <p:nvSpPr>
          <p:cNvPr id="917" name="Google Shape;917;p23"/>
          <p:cNvSpPr txBox="1"/>
          <p:nvPr/>
        </p:nvSpPr>
        <p:spPr>
          <a:xfrm>
            <a:off x="573301" y="1112902"/>
            <a:ext cx="2579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Theory</a:t>
            </a: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8" name="Google Shape;918;p23"/>
          <p:cNvSpPr txBox="1"/>
          <p:nvPr/>
        </p:nvSpPr>
        <p:spPr>
          <a:xfrm>
            <a:off x="595890" y="1635541"/>
            <a:ext cx="2496836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Debugging</a:t>
            </a:r>
            <a:endParaRPr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23"/>
          <p:cNvSpPr txBox="1"/>
          <p:nvPr/>
        </p:nvSpPr>
        <p:spPr>
          <a:xfrm>
            <a:off x="5851625" y="1097962"/>
            <a:ext cx="26148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Practice</a:t>
            </a:r>
            <a:endParaRPr sz="2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20" name="Google Shape;920;p23"/>
          <p:cNvSpPr txBox="1"/>
          <p:nvPr/>
        </p:nvSpPr>
        <p:spPr>
          <a:xfrm>
            <a:off x="5854532" y="1752414"/>
            <a:ext cx="2872457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Send daily email via python</a:t>
            </a: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How to debug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23"/>
          <p:cNvSpPr/>
          <p:nvPr/>
        </p:nvSpPr>
        <p:spPr>
          <a:xfrm>
            <a:off x="4866312" y="1473363"/>
            <a:ext cx="938043" cy="723878"/>
          </a:xfrm>
          <a:custGeom>
            <a:avLst/>
            <a:gdLst/>
            <a:ahLst/>
            <a:cxnLst/>
            <a:rect l="l" t="t" r="r" b="b"/>
            <a:pathLst>
              <a:path w="34151" h="26354" extrusionOk="0">
                <a:moveTo>
                  <a:pt x="18002" y="1943"/>
                </a:moveTo>
                <a:lnTo>
                  <a:pt x="20913" y="2858"/>
                </a:lnTo>
                <a:cubicBezTo>
                  <a:pt x="20913" y="3516"/>
                  <a:pt x="20373" y="4149"/>
                  <a:pt x="19951" y="4548"/>
                </a:cubicBezTo>
                <a:cubicBezTo>
                  <a:pt x="19716" y="4760"/>
                  <a:pt x="19481" y="4947"/>
                  <a:pt x="19246" y="5159"/>
                </a:cubicBezTo>
                <a:cubicBezTo>
                  <a:pt x="18800" y="5511"/>
                  <a:pt x="18378" y="5886"/>
                  <a:pt x="18002" y="6309"/>
                </a:cubicBezTo>
                <a:lnTo>
                  <a:pt x="18002" y="1943"/>
                </a:lnTo>
                <a:close/>
                <a:moveTo>
                  <a:pt x="6455" y="3422"/>
                </a:moveTo>
                <a:lnTo>
                  <a:pt x="8098" y="3938"/>
                </a:lnTo>
                <a:lnTo>
                  <a:pt x="8098" y="8304"/>
                </a:lnTo>
                <a:cubicBezTo>
                  <a:pt x="7957" y="8280"/>
                  <a:pt x="7816" y="8257"/>
                  <a:pt x="7699" y="8257"/>
                </a:cubicBezTo>
                <a:lnTo>
                  <a:pt x="7605" y="8257"/>
                </a:lnTo>
                <a:cubicBezTo>
                  <a:pt x="7394" y="8257"/>
                  <a:pt x="7182" y="8210"/>
                  <a:pt x="6971" y="8139"/>
                </a:cubicBezTo>
                <a:cubicBezTo>
                  <a:pt x="6854" y="8069"/>
                  <a:pt x="6760" y="7975"/>
                  <a:pt x="6666" y="7858"/>
                </a:cubicBezTo>
                <a:cubicBezTo>
                  <a:pt x="6079" y="7224"/>
                  <a:pt x="5704" y="6426"/>
                  <a:pt x="5539" y="5581"/>
                </a:cubicBezTo>
                <a:cubicBezTo>
                  <a:pt x="5469" y="4900"/>
                  <a:pt x="5985" y="3985"/>
                  <a:pt x="6455" y="3422"/>
                </a:cubicBezTo>
                <a:close/>
                <a:moveTo>
                  <a:pt x="32343" y="1943"/>
                </a:moveTo>
                <a:lnTo>
                  <a:pt x="32343" y="4807"/>
                </a:lnTo>
                <a:cubicBezTo>
                  <a:pt x="32109" y="4736"/>
                  <a:pt x="31850" y="4666"/>
                  <a:pt x="31616" y="4619"/>
                </a:cubicBezTo>
                <a:cubicBezTo>
                  <a:pt x="31384" y="4565"/>
                  <a:pt x="31148" y="4539"/>
                  <a:pt x="30914" y="4539"/>
                </a:cubicBezTo>
                <a:cubicBezTo>
                  <a:pt x="30226" y="4539"/>
                  <a:pt x="29547" y="4768"/>
                  <a:pt x="28987" y="5206"/>
                </a:cubicBezTo>
                <a:cubicBezTo>
                  <a:pt x="28588" y="5605"/>
                  <a:pt x="28259" y="6098"/>
                  <a:pt x="28048" y="6637"/>
                </a:cubicBezTo>
                <a:cubicBezTo>
                  <a:pt x="27954" y="6825"/>
                  <a:pt x="27884" y="7013"/>
                  <a:pt x="27790" y="7177"/>
                </a:cubicBezTo>
                <a:cubicBezTo>
                  <a:pt x="27391" y="7764"/>
                  <a:pt x="26781" y="8210"/>
                  <a:pt x="26076" y="8421"/>
                </a:cubicBezTo>
                <a:lnTo>
                  <a:pt x="26076" y="3915"/>
                </a:lnTo>
                <a:lnTo>
                  <a:pt x="32343" y="1943"/>
                </a:lnTo>
                <a:close/>
                <a:moveTo>
                  <a:pt x="16172" y="1943"/>
                </a:moveTo>
                <a:lnTo>
                  <a:pt x="16172" y="9759"/>
                </a:lnTo>
                <a:cubicBezTo>
                  <a:pt x="15937" y="10416"/>
                  <a:pt x="15538" y="11003"/>
                  <a:pt x="15045" y="11472"/>
                </a:cubicBezTo>
                <a:cubicBezTo>
                  <a:pt x="14742" y="11728"/>
                  <a:pt x="14308" y="11907"/>
                  <a:pt x="13907" y="11907"/>
                </a:cubicBezTo>
                <a:cubicBezTo>
                  <a:pt x="13718" y="11907"/>
                  <a:pt x="13536" y="11868"/>
                  <a:pt x="13379" y="11778"/>
                </a:cubicBezTo>
                <a:cubicBezTo>
                  <a:pt x="13097" y="11543"/>
                  <a:pt x="12862" y="11261"/>
                  <a:pt x="12675" y="10933"/>
                </a:cubicBezTo>
                <a:cubicBezTo>
                  <a:pt x="12534" y="10698"/>
                  <a:pt x="12369" y="10463"/>
                  <a:pt x="12182" y="10252"/>
                </a:cubicBezTo>
                <a:cubicBezTo>
                  <a:pt x="11571" y="9548"/>
                  <a:pt x="10797" y="9008"/>
                  <a:pt x="9928" y="8703"/>
                </a:cubicBezTo>
                <a:lnTo>
                  <a:pt x="9928" y="3915"/>
                </a:lnTo>
                <a:lnTo>
                  <a:pt x="16172" y="1943"/>
                </a:lnTo>
                <a:close/>
                <a:moveTo>
                  <a:pt x="24246" y="10627"/>
                </a:moveTo>
                <a:lnTo>
                  <a:pt x="24269" y="15979"/>
                </a:lnTo>
                <a:cubicBezTo>
                  <a:pt x="23682" y="15885"/>
                  <a:pt x="23119" y="15650"/>
                  <a:pt x="22626" y="15345"/>
                </a:cubicBezTo>
                <a:cubicBezTo>
                  <a:pt x="21922" y="14782"/>
                  <a:pt x="21711" y="13702"/>
                  <a:pt x="21664" y="12881"/>
                </a:cubicBezTo>
                <a:cubicBezTo>
                  <a:pt x="21617" y="12364"/>
                  <a:pt x="21664" y="11425"/>
                  <a:pt x="22133" y="11050"/>
                </a:cubicBezTo>
                <a:cubicBezTo>
                  <a:pt x="22485" y="10745"/>
                  <a:pt x="23119" y="10721"/>
                  <a:pt x="23729" y="10674"/>
                </a:cubicBezTo>
                <a:lnTo>
                  <a:pt x="23776" y="10674"/>
                </a:lnTo>
                <a:cubicBezTo>
                  <a:pt x="23917" y="10674"/>
                  <a:pt x="24081" y="10651"/>
                  <a:pt x="24246" y="10627"/>
                </a:cubicBezTo>
                <a:close/>
                <a:moveTo>
                  <a:pt x="1854" y="1943"/>
                </a:moveTo>
                <a:lnTo>
                  <a:pt x="4436" y="2788"/>
                </a:lnTo>
                <a:cubicBezTo>
                  <a:pt x="3826" y="3657"/>
                  <a:pt x="3591" y="4736"/>
                  <a:pt x="3732" y="5816"/>
                </a:cubicBezTo>
                <a:cubicBezTo>
                  <a:pt x="3920" y="7013"/>
                  <a:pt x="4460" y="8139"/>
                  <a:pt x="5281" y="9031"/>
                </a:cubicBezTo>
                <a:cubicBezTo>
                  <a:pt x="5516" y="9313"/>
                  <a:pt x="5797" y="9571"/>
                  <a:pt x="6126" y="9736"/>
                </a:cubicBezTo>
                <a:cubicBezTo>
                  <a:pt x="6549" y="9947"/>
                  <a:pt x="6995" y="10041"/>
                  <a:pt x="7464" y="10064"/>
                </a:cubicBezTo>
                <a:lnTo>
                  <a:pt x="7558" y="10064"/>
                </a:lnTo>
                <a:cubicBezTo>
                  <a:pt x="7722" y="10064"/>
                  <a:pt x="7910" y="10088"/>
                  <a:pt x="8098" y="10111"/>
                </a:cubicBezTo>
                <a:lnTo>
                  <a:pt x="8098" y="16636"/>
                </a:lnTo>
                <a:cubicBezTo>
                  <a:pt x="7933" y="16683"/>
                  <a:pt x="7769" y="16753"/>
                  <a:pt x="7628" y="16800"/>
                </a:cubicBezTo>
                <a:cubicBezTo>
                  <a:pt x="7323" y="16941"/>
                  <a:pt x="6995" y="17035"/>
                  <a:pt x="6666" y="17059"/>
                </a:cubicBezTo>
                <a:cubicBezTo>
                  <a:pt x="6126" y="17059"/>
                  <a:pt x="5492" y="16472"/>
                  <a:pt x="5375" y="15791"/>
                </a:cubicBezTo>
                <a:cubicBezTo>
                  <a:pt x="5328" y="15580"/>
                  <a:pt x="5305" y="15392"/>
                  <a:pt x="5305" y="15204"/>
                </a:cubicBezTo>
                <a:cubicBezTo>
                  <a:pt x="5281" y="14899"/>
                  <a:pt x="5234" y="14618"/>
                  <a:pt x="5187" y="14312"/>
                </a:cubicBezTo>
                <a:cubicBezTo>
                  <a:pt x="4953" y="13256"/>
                  <a:pt x="4201" y="12388"/>
                  <a:pt x="3169" y="12012"/>
                </a:cubicBezTo>
                <a:cubicBezTo>
                  <a:pt x="2852" y="11907"/>
                  <a:pt x="2522" y="11854"/>
                  <a:pt x="2188" y="11854"/>
                </a:cubicBezTo>
                <a:cubicBezTo>
                  <a:pt x="2077" y="11854"/>
                  <a:pt x="1966" y="11860"/>
                  <a:pt x="1854" y="11871"/>
                </a:cubicBezTo>
                <a:lnTo>
                  <a:pt x="1854" y="1943"/>
                </a:lnTo>
                <a:close/>
                <a:moveTo>
                  <a:pt x="30947" y="6362"/>
                </a:moveTo>
                <a:cubicBezTo>
                  <a:pt x="31054" y="6362"/>
                  <a:pt x="31161" y="6375"/>
                  <a:pt x="31264" y="6403"/>
                </a:cubicBezTo>
                <a:cubicBezTo>
                  <a:pt x="31639" y="6497"/>
                  <a:pt x="31991" y="6637"/>
                  <a:pt x="32343" y="6825"/>
                </a:cubicBezTo>
                <a:lnTo>
                  <a:pt x="32343" y="22457"/>
                </a:lnTo>
                <a:lnTo>
                  <a:pt x="30559" y="23020"/>
                </a:lnTo>
                <a:cubicBezTo>
                  <a:pt x="30301" y="20251"/>
                  <a:pt x="28588" y="17810"/>
                  <a:pt x="26076" y="16589"/>
                </a:cubicBezTo>
                <a:lnTo>
                  <a:pt x="26076" y="10322"/>
                </a:lnTo>
                <a:cubicBezTo>
                  <a:pt x="27344" y="9994"/>
                  <a:pt x="28588" y="9360"/>
                  <a:pt x="29339" y="8116"/>
                </a:cubicBezTo>
                <a:cubicBezTo>
                  <a:pt x="29480" y="7881"/>
                  <a:pt x="29597" y="7647"/>
                  <a:pt x="29714" y="7412"/>
                </a:cubicBezTo>
                <a:cubicBezTo>
                  <a:pt x="29808" y="7107"/>
                  <a:pt x="29996" y="6849"/>
                  <a:pt x="30207" y="6590"/>
                </a:cubicBezTo>
                <a:cubicBezTo>
                  <a:pt x="30423" y="6441"/>
                  <a:pt x="30687" y="6362"/>
                  <a:pt x="30947" y="6362"/>
                </a:cubicBezTo>
                <a:close/>
                <a:moveTo>
                  <a:pt x="9928" y="10698"/>
                </a:moveTo>
                <a:cubicBezTo>
                  <a:pt x="10234" y="10886"/>
                  <a:pt x="10539" y="11120"/>
                  <a:pt x="10773" y="11402"/>
                </a:cubicBezTo>
                <a:cubicBezTo>
                  <a:pt x="10891" y="11566"/>
                  <a:pt x="11032" y="11754"/>
                  <a:pt x="11149" y="11942"/>
                </a:cubicBezTo>
                <a:cubicBezTo>
                  <a:pt x="11454" y="12482"/>
                  <a:pt x="11876" y="12951"/>
                  <a:pt x="12393" y="13303"/>
                </a:cubicBezTo>
                <a:cubicBezTo>
                  <a:pt x="12811" y="13567"/>
                  <a:pt x="13311" y="13728"/>
                  <a:pt x="13816" y="13728"/>
                </a:cubicBezTo>
                <a:cubicBezTo>
                  <a:pt x="13850" y="13728"/>
                  <a:pt x="13884" y="13727"/>
                  <a:pt x="13918" y="13726"/>
                </a:cubicBezTo>
                <a:cubicBezTo>
                  <a:pt x="14740" y="13726"/>
                  <a:pt x="15538" y="13420"/>
                  <a:pt x="16172" y="12904"/>
                </a:cubicBezTo>
                <a:lnTo>
                  <a:pt x="16172" y="22457"/>
                </a:lnTo>
                <a:lnTo>
                  <a:pt x="14271" y="23044"/>
                </a:lnTo>
                <a:cubicBezTo>
                  <a:pt x="14341" y="21518"/>
                  <a:pt x="13942" y="20039"/>
                  <a:pt x="13167" y="18725"/>
                </a:cubicBezTo>
                <a:cubicBezTo>
                  <a:pt x="12440" y="17551"/>
                  <a:pt x="11266" y="16730"/>
                  <a:pt x="9928" y="16472"/>
                </a:cubicBezTo>
                <a:lnTo>
                  <a:pt x="9928" y="10698"/>
                </a:lnTo>
                <a:close/>
                <a:moveTo>
                  <a:pt x="2242" y="13666"/>
                </a:moveTo>
                <a:cubicBezTo>
                  <a:pt x="2348" y="13666"/>
                  <a:pt x="2456" y="13684"/>
                  <a:pt x="2558" y="13726"/>
                </a:cubicBezTo>
                <a:cubicBezTo>
                  <a:pt x="2981" y="13890"/>
                  <a:pt x="3310" y="14242"/>
                  <a:pt x="3403" y="14711"/>
                </a:cubicBezTo>
                <a:cubicBezTo>
                  <a:pt x="3450" y="14899"/>
                  <a:pt x="3474" y="15110"/>
                  <a:pt x="3474" y="15345"/>
                </a:cubicBezTo>
                <a:cubicBezTo>
                  <a:pt x="3497" y="15603"/>
                  <a:pt x="3521" y="15885"/>
                  <a:pt x="3591" y="16143"/>
                </a:cubicBezTo>
                <a:cubicBezTo>
                  <a:pt x="3891" y="17709"/>
                  <a:pt x="5184" y="18891"/>
                  <a:pt x="6629" y="18891"/>
                </a:cubicBezTo>
                <a:cubicBezTo>
                  <a:pt x="6657" y="18891"/>
                  <a:pt x="6685" y="18890"/>
                  <a:pt x="6713" y="18889"/>
                </a:cubicBezTo>
                <a:cubicBezTo>
                  <a:pt x="7182" y="18866"/>
                  <a:pt x="7652" y="18748"/>
                  <a:pt x="8098" y="18561"/>
                </a:cubicBezTo>
                <a:lnTo>
                  <a:pt x="8098" y="24428"/>
                </a:lnTo>
                <a:lnTo>
                  <a:pt x="1854" y="22457"/>
                </a:lnTo>
                <a:lnTo>
                  <a:pt x="1854" y="13749"/>
                </a:lnTo>
                <a:cubicBezTo>
                  <a:pt x="1973" y="13696"/>
                  <a:pt x="2106" y="13666"/>
                  <a:pt x="2242" y="13666"/>
                </a:cubicBezTo>
                <a:close/>
                <a:moveTo>
                  <a:pt x="9928" y="18349"/>
                </a:moveTo>
                <a:cubicBezTo>
                  <a:pt x="10633" y="18584"/>
                  <a:pt x="11243" y="19054"/>
                  <a:pt x="11642" y="19711"/>
                </a:cubicBezTo>
                <a:cubicBezTo>
                  <a:pt x="12275" y="20720"/>
                  <a:pt x="12581" y="22152"/>
                  <a:pt x="12440" y="23630"/>
                </a:cubicBezTo>
                <a:lnTo>
                  <a:pt x="9928" y="24428"/>
                </a:lnTo>
                <a:lnTo>
                  <a:pt x="9928" y="18349"/>
                </a:lnTo>
                <a:close/>
                <a:moveTo>
                  <a:pt x="22697" y="3445"/>
                </a:moveTo>
                <a:lnTo>
                  <a:pt x="24269" y="3915"/>
                </a:lnTo>
                <a:lnTo>
                  <a:pt x="24269" y="8797"/>
                </a:lnTo>
                <a:cubicBezTo>
                  <a:pt x="24058" y="8820"/>
                  <a:pt x="23870" y="8844"/>
                  <a:pt x="23635" y="8844"/>
                </a:cubicBezTo>
                <a:lnTo>
                  <a:pt x="23612" y="8844"/>
                </a:lnTo>
                <a:cubicBezTo>
                  <a:pt x="22814" y="8914"/>
                  <a:pt x="21805" y="8984"/>
                  <a:pt x="21007" y="9618"/>
                </a:cubicBezTo>
                <a:cubicBezTo>
                  <a:pt x="20420" y="10088"/>
                  <a:pt x="19739" y="11073"/>
                  <a:pt x="19833" y="12998"/>
                </a:cubicBezTo>
                <a:cubicBezTo>
                  <a:pt x="19927" y="14688"/>
                  <a:pt x="20490" y="16002"/>
                  <a:pt x="21476" y="16777"/>
                </a:cubicBezTo>
                <a:cubicBezTo>
                  <a:pt x="22227" y="17364"/>
                  <a:pt x="23096" y="17575"/>
                  <a:pt x="23870" y="17763"/>
                </a:cubicBezTo>
                <a:lnTo>
                  <a:pt x="24246" y="17857"/>
                </a:lnTo>
                <a:lnTo>
                  <a:pt x="24246" y="24428"/>
                </a:lnTo>
                <a:lnTo>
                  <a:pt x="18002" y="22457"/>
                </a:lnTo>
                <a:lnTo>
                  <a:pt x="18002" y="10135"/>
                </a:lnTo>
                <a:cubicBezTo>
                  <a:pt x="18002" y="10135"/>
                  <a:pt x="18026" y="10111"/>
                  <a:pt x="18026" y="10088"/>
                </a:cubicBezTo>
                <a:lnTo>
                  <a:pt x="18167" y="9712"/>
                </a:lnTo>
                <a:cubicBezTo>
                  <a:pt x="18425" y="9008"/>
                  <a:pt x="18777" y="8327"/>
                  <a:pt x="19199" y="7717"/>
                </a:cubicBezTo>
                <a:cubicBezTo>
                  <a:pt x="19575" y="7295"/>
                  <a:pt x="19974" y="6919"/>
                  <a:pt x="20396" y="6590"/>
                </a:cubicBezTo>
                <a:cubicBezTo>
                  <a:pt x="20655" y="6356"/>
                  <a:pt x="20936" y="6144"/>
                  <a:pt x="21194" y="5910"/>
                </a:cubicBezTo>
                <a:cubicBezTo>
                  <a:pt x="21922" y="5253"/>
                  <a:pt x="22462" y="4384"/>
                  <a:pt x="22697" y="3445"/>
                </a:cubicBezTo>
                <a:close/>
                <a:moveTo>
                  <a:pt x="26076" y="18678"/>
                </a:moveTo>
                <a:cubicBezTo>
                  <a:pt x="27696" y="19781"/>
                  <a:pt x="28682" y="21612"/>
                  <a:pt x="28752" y="23583"/>
                </a:cubicBezTo>
                <a:lnTo>
                  <a:pt x="26076" y="24428"/>
                </a:lnTo>
                <a:lnTo>
                  <a:pt x="26076" y="18678"/>
                </a:lnTo>
                <a:close/>
                <a:moveTo>
                  <a:pt x="17087" y="1"/>
                </a:moveTo>
                <a:cubicBezTo>
                  <a:pt x="16741" y="1"/>
                  <a:pt x="16395" y="30"/>
                  <a:pt x="16054" y="89"/>
                </a:cubicBezTo>
                <a:lnTo>
                  <a:pt x="9154" y="2248"/>
                </a:lnTo>
                <a:cubicBezTo>
                  <a:pt x="9107" y="2272"/>
                  <a:pt x="9060" y="2272"/>
                  <a:pt x="9013" y="2295"/>
                </a:cubicBezTo>
                <a:cubicBezTo>
                  <a:pt x="8966" y="2272"/>
                  <a:pt x="8919" y="2272"/>
                  <a:pt x="8872" y="2248"/>
                </a:cubicBezTo>
                <a:lnTo>
                  <a:pt x="1972" y="89"/>
                </a:lnTo>
                <a:cubicBezTo>
                  <a:pt x="1808" y="34"/>
                  <a:pt x="1645" y="9"/>
                  <a:pt x="1486" y="9"/>
                </a:cubicBezTo>
                <a:cubicBezTo>
                  <a:pt x="686" y="9"/>
                  <a:pt x="0" y="655"/>
                  <a:pt x="0" y="1497"/>
                </a:cubicBezTo>
                <a:lnTo>
                  <a:pt x="0" y="22692"/>
                </a:lnTo>
                <a:cubicBezTo>
                  <a:pt x="0" y="23349"/>
                  <a:pt x="446" y="23936"/>
                  <a:pt x="1080" y="24123"/>
                </a:cubicBezTo>
                <a:lnTo>
                  <a:pt x="7980" y="26283"/>
                </a:lnTo>
                <a:cubicBezTo>
                  <a:pt x="8121" y="26330"/>
                  <a:pt x="8285" y="26353"/>
                  <a:pt x="8426" y="26353"/>
                </a:cubicBezTo>
                <a:lnTo>
                  <a:pt x="9600" y="26353"/>
                </a:lnTo>
                <a:cubicBezTo>
                  <a:pt x="9764" y="26353"/>
                  <a:pt x="9905" y="26330"/>
                  <a:pt x="10046" y="26283"/>
                </a:cubicBezTo>
                <a:lnTo>
                  <a:pt x="16946" y="24123"/>
                </a:lnTo>
                <a:cubicBezTo>
                  <a:pt x="16993" y="24100"/>
                  <a:pt x="17040" y="24076"/>
                  <a:pt x="17087" y="24053"/>
                </a:cubicBezTo>
                <a:cubicBezTo>
                  <a:pt x="17134" y="24076"/>
                  <a:pt x="17181" y="24100"/>
                  <a:pt x="17228" y="24123"/>
                </a:cubicBezTo>
                <a:lnTo>
                  <a:pt x="24128" y="26283"/>
                </a:lnTo>
                <a:cubicBezTo>
                  <a:pt x="24269" y="26330"/>
                  <a:pt x="24433" y="26353"/>
                  <a:pt x="24574" y="26353"/>
                </a:cubicBezTo>
                <a:lnTo>
                  <a:pt x="25748" y="26353"/>
                </a:lnTo>
                <a:cubicBezTo>
                  <a:pt x="25912" y="26353"/>
                  <a:pt x="26053" y="26330"/>
                  <a:pt x="26194" y="26283"/>
                </a:cubicBezTo>
                <a:lnTo>
                  <a:pt x="33094" y="24123"/>
                </a:lnTo>
                <a:cubicBezTo>
                  <a:pt x="33728" y="23912"/>
                  <a:pt x="34151" y="23349"/>
                  <a:pt x="34151" y="22692"/>
                </a:cubicBezTo>
                <a:lnTo>
                  <a:pt x="34151" y="1497"/>
                </a:lnTo>
                <a:cubicBezTo>
                  <a:pt x="34151" y="1028"/>
                  <a:pt x="33916" y="582"/>
                  <a:pt x="33540" y="300"/>
                </a:cubicBezTo>
                <a:cubicBezTo>
                  <a:pt x="33290" y="112"/>
                  <a:pt x="32987" y="8"/>
                  <a:pt x="32674" y="8"/>
                </a:cubicBezTo>
                <a:cubicBezTo>
                  <a:pt x="32518" y="8"/>
                  <a:pt x="32359" y="34"/>
                  <a:pt x="32202" y="89"/>
                </a:cubicBezTo>
                <a:lnTo>
                  <a:pt x="25302" y="2248"/>
                </a:lnTo>
                <a:cubicBezTo>
                  <a:pt x="25255" y="2272"/>
                  <a:pt x="25208" y="2272"/>
                  <a:pt x="25161" y="2295"/>
                </a:cubicBezTo>
                <a:cubicBezTo>
                  <a:pt x="25114" y="2272"/>
                  <a:pt x="25067" y="2272"/>
                  <a:pt x="25020" y="2248"/>
                </a:cubicBezTo>
                <a:lnTo>
                  <a:pt x="18120" y="89"/>
                </a:lnTo>
                <a:cubicBezTo>
                  <a:pt x="17779" y="30"/>
                  <a:pt x="17433" y="1"/>
                  <a:pt x="170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23"/>
          <p:cNvSpPr/>
          <p:nvPr/>
        </p:nvSpPr>
        <p:spPr>
          <a:xfrm>
            <a:off x="5016502" y="1566693"/>
            <a:ext cx="72240" cy="134124"/>
          </a:xfrm>
          <a:custGeom>
            <a:avLst/>
            <a:gdLst/>
            <a:ahLst/>
            <a:cxnLst/>
            <a:rect l="l" t="t" r="r" b="b"/>
            <a:pathLst>
              <a:path w="2630" h="4883" extrusionOk="0">
                <a:moveTo>
                  <a:pt x="987" y="0"/>
                </a:moveTo>
                <a:cubicBezTo>
                  <a:pt x="517" y="564"/>
                  <a:pt x="1" y="1479"/>
                  <a:pt x="71" y="2160"/>
                </a:cubicBezTo>
                <a:cubicBezTo>
                  <a:pt x="236" y="3005"/>
                  <a:pt x="611" y="3803"/>
                  <a:pt x="1198" y="4436"/>
                </a:cubicBezTo>
                <a:cubicBezTo>
                  <a:pt x="1292" y="4554"/>
                  <a:pt x="1386" y="4648"/>
                  <a:pt x="1503" y="4741"/>
                </a:cubicBezTo>
                <a:cubicBezTo>
                  <a:pt x="1714" y="4788"/>
                  <a:pt x="1926" y="4835"/>
                  <a:pt x="2137" y="4835"/>
                </a:cubicBezTo>
                <a:lnTo>
                  <a:pt x="2231" y="4835"/>
                </a:lnTo>
                <a:cubicBezTo>
                  <a:pt x="2348" y="4835"/>
                  <a:pt x="2489" y="4859"/>
                  <a:pt x="2630" y="4882"/>
                </a:cubicBezTo>
                <a:lnTo>
                  <a:pt x="2630" y="517"/>
                </a:lnTo>
                <a:lnTo>
                  <a:pt x="9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23"/>
          <p:cNvSpPr/>
          <p:nvPr/>
        </p:nvSpPr>
        <p:spPr>
          <a:xfrm>
            <a:off x="5360773" y="1526730"/>
            <a:ext cx="79958" cy="119923"/>
          </a:xfrm>
          <a:custGeom>
            <a:avLst/>
            <a:gdLst/>
            <a:ahLst/>
            <a:cxnLst/>
            <a:rect l="l" t="t" r="r" b="b"/>
            <a:pathLst>
              <a:path w="2911" h="4366" extrusionOk="0">
                <a:moveTo>
                  <a:pt x="0" y="0"/>
                </a:moveTo>
                <a:lnTo>
                  <a:pt x="0" y="4366"/>
                </a:lnTo>
                <a:cubicBezTo>
                  <a:pt x="376" y="3943"/>
                  <a:pt x="798" y="3568"/>
                  <a:pt x="1244" y="3216"/>
                </a:cubicBezTo>
                <a:cubicBezTo>
                  <a:pt x="1479" y="3004"/>
                  <a:pt x="1714" y="2817"/>
                  <a:pt x="1949" y="2605"/>
                </a:cubicBezTo>
                <a:cubicBezTo>
                  <a:pt x="2371" y="2206"/>
                  <a:pt x="2911" y="1573"/>
                  <a:pt x="2911" y="91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23"/>
          <p:cNvSpPr/>
          <p:nvPr/>
        </p:nvSpPr>
        <p:spPr>
          <a:xfrm>
            <a:off x="4917236" y="1848691"/>
            <a:ext cx="171507" cy="295660"/>
          </a:xfrm>
          <a:custGeom>
            <a:avLst/>
            <a:gdLst/>
            <a:ahLst/>
            <a:cxnLst/>
            <a:rect l="l" t="t" r="r" b="b"/>
            <a:pathLst>
              <a:path w="6244" h="10764" extrusionOk="0">
                <a:moveTo>
                  <a:pt x="388" y="1"/>
                </a:moveTo>
                <a:cubicBezTo>
                  <a:pt x="252" y="1"/>
                  <a:pt x="119" y="31"/>
                  <a:pt x="0" y="84"/>
                </a:cubicBezTo>
                <a:lnTo>
                  <a:pt x="0" y="8792"/>
                </a:lnTo>
                <a:lnTo>
                  <a:pt x="6244" y="10763"/>
                </a:lnTo>
                <a:lnTo>
                  <a:pt x="6244" y="4896"/>
                </a:lnTo>
                <a:cubicBezTo>
                  <a:pt x="5798" y="5083"/>
                  <a:pt x="5328" y="5177"/>
                  <a:pt x="4859" y="5201"/>
                </a:cubicBezTo>
                <a:cubicBezTo>
                  <a:pt x="4818" y="5203"/>
                  <a:pt x="4777" y="5204"/>
                  <a:pt x="4737" y="5204"/>
                </a:cubicBezTo>
                <a:cubicBezTo>
                  <a:pt x="3328" y="5204"/>
                  <a:pt x="2034" y="4029"/>
                  <a:pt x="1737" y="2478"/>
                </a:cubicBezTo>
                <a:cubicBezTo>
                  <a:pt x="1667" y="2220"/>
                  <a:pt x="1643" y="1938"/>
                  <a:pt x="1620" y="1680"/>
                </a:cubicBezTo>
                <a:cubicBezTo>
                  <a:pt x="1620" y="1445"/>
                  <a:pt x="1596" y="1234"/>
                  <a:pt x="1549" y="1046"/>
                </a:cubicBezTo>
                <a:cubicBezTo>
                  <a:pt x="1456" y="577"/>
                  <a:pt x="1127" y="225"/>
                  <a:pt x="704" y="61"/>
                </a:cubicBezTo>
                <a:cubicBezTo>
                  <a:pt x="602" y="19"/>
                  <a:pt x="494" y="1"/>
                  <a:pt x="3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23"/>
          <p:cNvSpPr/>
          <p:nvPr/>
        </p:nvSpPr>
        <p:spPr>
          <a:xfrm>
            <a:off x="5582541" y="1648296"/>
            <a:ext cx="172166" cy="457389"/>
          </a:xfrm>
          <a:custGeom>
            <a:avLst/>
            <a:gdLst/>
            <a:ahLst/>
            <a:cxnLst/>
            <a:rect l="l" t="t" r="r" b="b"/>
            <a:pathLst>
              <a:path w="6268" h="16652" extrusionOk="0">
                <a:moveTo>
                  <a:pt x="4833" y="1"/>
                </a:moveTo>
                <a:cubicBezTo>
                  <a:pt x="4585" y="1"/>
                  <a:pt x="4337" y="79"/>
                  <a:pt x="4131" y="221"/>
                </a:cubicBezTo>
                <a:cubicBezTo>
                  <a:pt x="3920" y="456"/>
                  <a:pt x="3732" y="738"/>
                  <a:pt x="3638" y="1043"/>
                </a:cubicBezTo>
                <a:cubicBezTo>
                  <a:pt x="3521" y="1278"/>
                  <a:pt x="3404" y="1512"/>
                  <a:pt x="3263" y="1747"/>
                </a:cubicBezTo>
                <a:cubicBezTo>
                  <a:pt x="2512" y="2991"/>
                  <a:pt x="1268" y="3625"/>
                  <a:pt x="0" y="3953"/>
                </a:cubicBezTo>
                <a:lnTo>
                  <a:pt x="0" y="10220"/>
                </a:lnTo>
                <a:cubicBezTo>
                  <a:pt x="2512" y="11417"/>
                  <a:pt x="4225" y="13858"/>
                  <a:pt x="4483" y="16651"/>
                </a:cubicBezTo>
                <a:lnTo>
                  <a:pt x="6267" y="16088"/>
                </a:lnTo>
                <a:lnTo>
                  <a:pt x="6267" y="456"/>
                </a:lnTo>
                <a:cubicBezTo>
                  <a:pt x="5915" y="268"/>
                  <a:pt x="5563" y="128"/>
                  <a:pt x="5188" y="57"/>
                </a:cubicBezTo>
                <a:cubicBezTo>
                  <a:pt x="5073" y="19"/>
                  <a:pt x="4953" y="1"/>
                  <a:pt x="4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3"/>
          <p:cNvSpPr/>
          <p:nvPr/>
        </p:nvSpPr>
        <p:spPr>
          <a:xfrm>
            <a:off x="5139004" y="1526730"/>
            <a:ext cx="171507" cy="273714"/>
          </a:xfrm>
          <a:custGeom>
            <a:avLst/>
            <a:gdLst/>
            <a:ahLst/>
            <a:cxnLst/>
            <a:rect l="l" t="t" r="r" b="b"/>
            <a:pathLst>
              <a:path w="6244" h="9965" extrusionOk="0">
                <a:moveTo>
                  <a:pt x="6244" y="0"/>
                </a:moveTo>
                <a:lnTo>
                  <a:pt x="0" y="1972"/>
                </a:lnTo>
                <a:lnTo>
                  <a:pt x="0" y="6760"/>
                </a:lnTo>
                <a:cubicBezTo>
                  <a:pt x="869" y="7065"/>
                  <a:pt x="1643" y="7581"/>
                  <a:pt x="2254" y="8309"/>
                </a:cubicBezTo>
                <a:cubicBezTo>
                  <a:pt x="2441" y="8520"/>
                  <a:pt x="2582" y="8755"/>
                  <a:pt x="2747" y="8990"/>
                </a:cubicBezTo>
                <a:cubicBezTo>
                  <a:pt x="2934" y="9318"/>
                  <a:pt x="3169" y="9600"/>
                  <a:pt x="3451" y="9835"/>
                </a:cubicBezTo>
                <a:cubicBezTo>
                  <a:pt x="3608" y="9925"/>
                  <a:pt x="3790" y="9964"/>
                  <a:pt x="3979" y="9964"/>
                </a:cubicBezTo>
                <a:cubicBezTo>
                  <a:pt x="4380" y="9964"/>
                  <a:pt x="4814" y="9785"/>
                  <a:pt x="5117" y="9529"/>
                </a:cubicBezTo>
                <a:cubicBezTo>
                  <a:pt x="5610" y="9060"/>
                  <a:pt x="6009" y="8473"/>
                  <a:pt x="6244" y="7816"/>
                </a:cubicBezTo>
                <a:lnTo>
                  <a:pt x="6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3"/>
          <p:cNvSpPr/>
          <p:nvPr/>
        </p:nvSpPr>
        <p:spPr>
          <a:xfrm>
            <a:off x="5460039" y="1765880"/>
            <a:ext cx="72899" cy="146374"/>
          </a:xfrm>
          <a:custGeom>
            <a:avLst/>
            <a:gdLst/>
            <a:ahLst/>
            <a:cxnLst/>
            <a:rect l="l" t="t" r="r" b="b"/>
            <a:pathLst>
              <a:path w="2654" h="5329" extrusionOk="0">
                <a:moveTo>
                  <a:pt x="2653" y="1"/>
                </a:moveTo>
                <a:cubicBezTo>
                  <a:pt x="2489" y="1"/>
                  <a:pt x="2325" y="24"/>
                  <a:pt x="2160" y="24"/>
                </a:cubicBezTo>
                <a:lnTo>
                  <a:pt x="2113" y="24"/>
                </a:lnTo>
                <a:cubicBezTo>
                  <a:pt x="1503" y="71"/>
                  <a:pt x="869" y="118"/>
                  <a:pt x="517" y="400"/>
                </a:cubicBezTo>
                <a:cubicBezTo>
                  <a:pt x="24" y="799"/>
                  <a:pt x="1" y="1714"/>
                  <a:pt x="48" y="2254"/>
                </a:cubicBezTo>
                <a:cubicBezTo>
                  <a:pt x="95" y="3052"/>
                  <a:pt x="306" y="4132"/>
                  <a:pt x="1010" y="4695"/>
                </a:cubicBezTo>
                <a:cubicBezTo>
                  <a:pt x="1503" y="5000"/>
                  <a:pt x="2066" y="5235"/>
                  <a:pt x="2653" y="5329"/>
                </a:cubicBezTo>
                <a:lnTo>
                  <a:pt x="265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23"/>
          <p:cNvGrpSpPr/>
          <p:nvPr/>
        </p:nvGrpSpPr>
        <p:grpSpPr>
          <a:xfrm>
            <a:off x="3127045" y="1410627"/>
            <a:ext cx="1053824" cy="849293"/>
            <a:chOff x="3438075" y="3521675"/>
            <a:chExt cx="817425" cy="658775"/>
          </a:xfrm>
        </p:grpSpPr>
        <p:sp>
          <p:nvSpPr>
            <p:cNvPr id="929" name="Google Shape;929;p23"/>
            <p:cNvSpPr/>
            <p:nvPr/>
          </p:nvSpPr>
          <p:spPr>
            <a:xfrm>
              <a:off x="3546650" y="3562625"/>
              <a:ext cx="257025" cy="320325"/>
            </a:xfrm>
            <a:custGeom>
              <a:avLst/>
              <a:gdLst/>
              <a:ahLst/>
              <a:cxnLst/>
              <a:rect l="l" t="t" r="r" b="b"/>
              <a:pathLst>
                <a:path w="10281" h="12813" extrusionOk="0">
                  <a:moveTo>
                    <a:pt x="7839" y="0"/>
                  </a:moveTo>
                  <a:lnTo>
                    <a:pt x="5539" y="1949"/>
                  </a:lnTo>
                  <a:cubicBezTo>
                    <a:pt x="5455" y="1935"/>
                    <a:pt x="5371" y="1929"/>
                    <a:pt x="5288" y="1929"/>
                  </a:cubicBezTo>
                  <a:cubicBezTo>
                    <a:pt x="4936" y="1929"/>
                    <a:pt x="4608" y="2049"/>
                    <a:pt x="4342" y="2277"/>
                  </a:cubicBezTo>
                  <a:cubicBezTo>
                    <a:pt x="2136" y="3685"/>
                    <a:pt x="1009" y="6291"/>
                    <a:pt x="282" y="8826"/>
                  </a:cubicBezTo>
                  <a:cubicBezTo>
                    <a:pt x="117" y="9342"/>
                    <a:pt x="0" y="10023"/>
                    <a:pt x="422" y="10375"/>
                  </a:cubicBezTo>
                  <a:cubicBezTo>
                    <a:pt x="704" y="10562"/>
                    <a:pt x="1009" y="10656"/>
                    <a:pt x="1338" y="10680"/>
                  </a:cubicBezTo>
                  <a:cubicBezTo>
                    <a:pt x="1948" y="10774"/>
                    <a:pt x="2535" y="10985"/>
                    <a:pt x="3051" y="11313"/>
                  </a:cubicBezTo>
                  <a:cubicBezTo>
                    <a:pt x="3708" y="11666"/>
                    <a:pt x="4225" y="12158"/>
                    <a:pt x="4882" y="12487"/>
                  </a:cubicBezTo>
                  <a:cubicBezTo>
                    <a:pt x="5244" y="12688"/>
                    <a:pt x="5659" y="12812"/>
                    <a:pt x="6062" y="12812"/>
                  </a:cubicBezTo>
                  <a:cubicBezTo>
                    <a:pt x="6366" y="12812"/>
                    <a:pt x="6662" y="12742"/>
                    <a:pt x="6924" y="12581"/>
                  </a:cubicBezTo>
                  <a:cubicBezTo>
                    <a:pt x="8004" y="11900"/>
                    <a:pt x="7699" y="10234"/>
                    <a:pt x="8215" y="9060"/>
                  </a:cubicBezTo>
                  <a:cubicBezTo>
                    <a:pt x="8684" y="8074"/>
                    <a:pt x="9787" y="7417"/>
                    <a:pt x="10022" y="6361"/>
                  </a:cubicBezTo>
                  <a:cubicBezTo>
                    <a:pt x="10280" y="5211"/>
                    <a:pt x="9412" y="4155"/>
                    <a:pt x="8684" y="3216"/>
                  </a:cubicBezTo>
                  <a:cubicBezTo>
                    <a:pt x="7957" y="2301"/>
                    <a:pt x="7253" y="1033"/>
                    <a:pt x="7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3892350" y="3556225"/>
              <a:ext cx="286850" cy="395475"/>
            </a:xfrm>
            <a:custGeom>
              <a:avLst/>
              <a:gdLst/>
              <a:ahLst/>
              <a:cxnLst/>
              <a:rect l="l" t="t" r="r" b="b"/>
              <a:pathLst>
                <a:path w="11474" h="15819" extrusionOk="0">
                  <a:moveTo>
                    <a:pt x="1797" y="1"/>
                  </a:moveTo>
                  <a:cubicBezTo>
                    <a:pt x="873" y="1"/>
                    <a:pt x="1" y="980"/>
                    <a:pt x="231" y="1923"/>
                  </a:cubicBezTo>
                  <a:cubicBezTo>
                    <a:pt x="442" y="2885"/>
                    <a:pt x="1475" y="3378"/>
                    <a:pt x="2109" y="4129"/>
                  </a:cubicBezTo>
                  <a:cubicBezTo>
                    <a:pt x="3001" y="5138"/>
                    <a:pt x="3142" y="6594"/>
                    <a:pt x="3001" y="7908"/>
                  </a:cubicBezTo>
                  <a:cubicBezTo>
                    <a:pt x="2836" y="9246"/>
                    <a:pt x="2414" y="10513"/>
                    <a:pt x="2250" y="11851"/>
                  </a:cubicBezTo>
                  <a:cubicBezTo>
                    <a:pt x="2109" y="12860"/>
                    <a:pt x="1663" y="14316"/>
                    <a:pt x="2437" y="14973"/>
                  </a:cubicBezTo>
                  <a:cubicBezTo>
                    <a:pt x="2835" y="15298"/>
                    <a:pt x="3360" y="15396"/>
                    <a:pt x="3941" y="15396"/>
                  </a:cubicBezTo>
                  <a:cubicBezTo>
                    <a:pt x="4825" y="15396"/>
                    <a:pt x="5840" y="15169"/>
                    <a:pt x="6736" y="15169"/>
                  </a:cubicBezTo>
                  <a:cubicBezTo>
                    <a:pt x="7162" y="15169"/>
                    <a:pt x="7561" y="15220"/>
                    <a:pt x="7906" y="15372"/>
                  </a:cubicBezTo>
                  <a:cubicBezTo>
                    <a:pt x="8282" y="15536"/>
                    <a:pt x="8657" y="15818"/>
                    <a:pt x="9080" y="15818"/>
                  </a:cubicBezTo>
                  <a:cubicBezTo>
                    <a:pt x="9090" y="15818"/>
                    <a:pt x="9099" y="15818"/>
                    <a:pt x="9109" y="15818"/>
                  </a:cubicBezTo>
                  <a:cubicBezTo>
                    <a:pt x="9912" y="15818"/>
                    <a:pt x="10373" y="14869"/>
                    <a:pt x="10535" y="14057"/>
                  </a:cubicBezTo>
                  <a:cubicBezTo>
                    <a:pt x="11474" y="9175"/>
                    <a:pt x="9502" y="4200"/>
                    <a:pt x="5489" y="1266"/>
                  </a:cubicBezTo>
                  <a:lnTo>
                    <a:pt x="2132" y="45"/>
                  </a:lnTo>
                  <a:cubicBezTo>
                    <a:pt x="2021" y="15"/>
                    <a:pt x="1909" y="1"/>
                    <a:pt x="1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3563175" y="3851325"/>
              <a:ext cx="618975" cy="329125"/>
            </a:xfrm>
            <a:custGeom>
              <a:avLst/>
              <a:gdLst/>
              <a:ahLst/>
              <a:cxnLst/>
              <a:rect l="l" t="t" r="r" b="b"/>
              <a:pathLst>
                <a:path w="24759" h="13165" extrusionOk="0">
                  <a:moveTo>
                    <a:pt x="11896" y="6654"/>
                  </a:moveTo>
                  <a:cubicBezTo>
                    <a:pt x="12767" y="6654"/>
                    <a:pt x="13667" y="7097"/>
                    <a:pt x="14267" y="7628"/>
                  </a:cubicBezTo>
                  <a:cubicBezTo>
                    <a:pt x="15088" y="8356"/>
                    <a:pt x="15651" y="9318"/>
                    <a:pt x="16168" y="10374"/>
                  </a:cubicBezTo>
                  <a:cubicBezTo>
                    <a:pt x="14687" y="11035"/>
                    <a:pt x="13119" y="11356"/>
                    <a:pt x="11564" y="11356"/>
                  </a:cubicBezTo>
                  <a:cubicBezTo>
                    <a:pt x="8757" y="11356"/>
                    <a:pt x="5990" y="10311"/>
                    <a:pt x="3845" y="8332"/>
                  </a:cubicBezTo>
                  <a:lnTo>
                    <a:pt x="3869" y="8309"/>
                  </a:lnTo>
                  <a:cubicBezTo>
                    <a:pt x="4319" y="7715"/>
                    <a:pt x="5154" y="7398"/>
                    <a:pt x="5974" y="7398"/>
                  </a:cubicBezTo>
                  <a:cubicBezTo>
                    <a:pt x="6224" y="7398"/>
                    <a:pt x="6473" y="7427"/>
                    <a:pt x="6709" y="7487"/>
                  </a:cubicBezTo>
                  <a:cubicBezTo>
                    <a:pt x="6850" y="7511"/>
                    <a:pt x="7014" y="7558"/>
                    <a:pt x="7131" y="7581"/>
                  </a:cubicBezTo>
                  <a:cubicBezTo>
                    <a:pt x="7571" y="7740"/>
                    <a:pt x="8038" y="7819"/>
                    <a:pt x="8501" y="7819"/>
                  </a:cubicBezTo>
                  <a:cubicBezTo>
                    <a:pt x="8656" y="7819"/>
                    <a:pt x="8810" y="7810"/>
                    <a:pt x="8962" y="7793"/>
                  </a:cubicBezTo>
                  <a:cubicBezTo>
                    <a:pt x="9502" y="7675"/>
                    <a:pt x="9995" y="7464"/>
                    <a:pt x="10441" y="7159"/>
                  </a:cubicBezTo>
                  <a:cubicBezTo>
                    <a:pt x="10605" y="7042"/>
                    <a:pt x="10769" y="6948"/>
                    <a:pt x="10957" y="6854"/>
                  </a:cubicBezTo>
                  <a:cubicBezTo>
                    <a:pt x="11255" y="6714"/>
                    <a:pt x="11574" y="6654"/>
                    <a:pt x="11896" y="6654"/>
                  </a:cubicBezTo>
                  <a:close/>
                  <a:moveTo>
                    <a:pt x="23819" y="0"/>
                  </a:moveTo>
                  <a:cubicBezTo>
                    <a:pt x="23326" y="0"/>
                    <a:pt x="22927" y="376"/>
                    <a:pt x="22904" y="845"/>
                  </a:cubicBezTo>
                  <a:cubicBezTo>
                    <a:pt x="22857" y="1667"/>
                    <a:pt x="22693" y="2441"/>
                    <a:pt x="22458" y="3216"/>
                  </a:cubicBezTo>
                  <a:lnTo>
                    <a:pt x="21989" y="2958"/>
                  </a:lnTo>
                  <a:cubicBezTo>
                    <a:pt x="21566" y="2676"/>
                    <a:pt x="21073" y="2488"/>
                    <a:pt x="20580" y="2347"/>
                  </a:cubicBezTo>
                  <a:cubicBezTo>
                    <a:pt x="20357" y="2306"/>
                    <a:pt x="20142" y="2289"/>
                    <a:pt x="19933" y="2289"/>
                  </a:cubicBezTo>
                  <a:cubicBezTo>
                    <a:pt x="19306" y="2289"/>
                    <a:pt x="18738" y="2447"/>
                    <a:pt x="18210" y="2605"/>
                  </a:cubicBezTo>
                  <a:cubicBezTo>
                    <a:pt x="17787" y="2746"/>
                    <a:pt x="17365" y="2840"/>
                    <a:pt x="16942" y="2864"/>
                  </a:cubicBezTo>
                  <a:cubicBezTo>
                    <a:pt x="16708" y="2840"/>
                    <a:pt x="16496" y="2793"/>
                    <a:pt x="16285" y="2699"/>
                  </a:cubicBezTo>
                  <a:cubicBezTo>
                    <a:pt x="16160" y="2637"/>
                    <a:pt x="16025" y="2605"/>
                    <a:pt x="15889" y="2605"/>
                  </a:cubicBezTo>
                  <a:cubicBezTo>
                    <a:pt x="15670" y="2605"/>
                    <a:pt x="15450" y="2689"/>
                    <a:pt x="15276" y="2864"/>
                  </a:cubicBezTo>
                  <a:lnTo>
                    <a:pt x="15229" y="2934"/>
                  </a:lnTo>
                  <a:cubicBezTo>
                    <a:pt x="14806" y="3333"/>
                    <a:pt x="14900" y="4014"/>
                    <a:pt x="15417" y="4295"/>
                  </a:cubicBezTo>
                  <a:cubicBezTo>
                    <a:pt x="15863" y="4530"/>
                    <a:pt x="16379" y="4671"/>
                    <a:pt x="16895" y="4671"/>
                  </a:cubicBezTo>
                  <a:cubicBezTo>
                    <a:pt x="17529" y="4647"/>
                    <a:pt x="18139" y="4554"/>
                    <a:pt x="18703" y="4366"/>
                  </a:cubicBezTo>
                  <a:cubicBezTo>
                    <a:pt x="19183" y="4231"/>
                    <a:pt x="19601" y="4113"/>
                    <a:pt x="19968" y="4113"/>
                  </a:cubicBezTo>
                  <a:cubicBezTo>
                    <a:pt x="20049" y="4113"/>
                    <a:pt x="20128" y="4118"/>
                    <a:pt x="20205" y="4131"/>
                  </a:cubicBezTo>
                  <a:cubicBezTo>
                    <a:pt x="20510" y="4225"/>
                    <a:pt x="20815" y="4366"/>
                    <a:pt x="21097" y="4554"/>
                  </a:cubicBezTo>
                  <a:lnTo>
                    <a:pt x="21824" y="4953"/>
                  </a:lnTo>
                  <a:cubicBezTo>
                    <a:pt x="20909" y="6807"/>
                    <a:pt x="19501" y="8379"/>
                    <a:pt x="17764" y="9506"/>
                  </a:cubicBezTo>
                  <a:cubicBezTo>
                    <a:pt x="17177" y="8285"/>
                    <a:pt x="16496" y="7159"/>
                    <a:pt x="15487" y="6267"/>
                  </a:cubicBezTo>
                  <a:cubicBezTo>
                    <a:pt x="14582" y="5460"/>
                    <a:pt x="13261" y="4839"/>
                    <a:pt x="11905" y="4839"/>
                  </a:cubicBezTo>
                  <a:cubicBezTo>
                    <a:pt x="11327" y="4839"/>
                    <a:pt x="10743" y="4951"/>
                    <a:pt x="10183" y="5211"/>
                  </a:cubicBezTo>
                  <a:cubicBezTo>
                    <a:pt x="9948" y="5328"/>
                    <a:pt x="9713" y="5469"/>
                    <a:pt x="9502" y="5610"/>
                  </a:cubicBezTo>
                  <a:cubicBezTo>
                    <a:pt x="9244" y="5774"/>
                    <a:pt x="8962" y="5915"/>
                    <a:pt x="8657" y="5985"/>
                  </a:cubicBezTo>
                  <a:cubicBezTo>
                    <a:pt x="8600" y="5989"/>
                    <a:pt x="8543" y="5991"/>
                    <a:pt x="8486" y="5991"/>
                  </a:cubicBezTo>
                  <a:cubicBezTo>
                    <a:pt x="8191" y="5991"/>
                    <a:pt x="7900" y="5939"/>
                    <a:pt x="7624" y="5821"/>
                  </a:cubicBezTo>
                  <a:cubicBezTo>
                    <a:pt x="7460" y="5774"/>
                    <a:pt x="7296" y="5727"/>
                    <a:pt x="7131" y="5704"/>
                  </a:cubicBezTo>
                  <a:cubicBezTo>
                    <a:pt x="6766" y="5615"/>
                    <a:pt x="6383" y="5571"/>
                    <a:pt x="5997" y="5571"/>
                  </a:cubicBezTo>
                  <a:cubicBezTo>
                    <a:pt x="4749" y="5571"/>
                    <a:pt x="3468" y="6033"/>
                    <a:pt x="2625" y="6948"/>
                  </a:cubicBezTo>
                  <a:cubicBezTo>
                    <a:pt x="2414" y="6666"/>
                    <a:pt x="2179" y="6361"/>
                    <a:pt x="1991" y="6056"/>
                  </a:cubicBezTo>
                  <a:cubicBezTo>
                    <a:pt x="1792" y="5743"/>
                    <a:pt x="1513" y="5613"/>
                    <a:pt x="1238" y="5613"/>
                  </a:cubicBezTo>
                  <a:cubicBezTo>
                    <a:pt x="608" y="5613"/>
                    <a:pt x="1" y="6298"/>
                    <a:pt x="442" y="7018"/>
                  </a:cubicBezTo>
                  <a:cubicBezTo>
                    <a:pt x="2886" y="10902"/>
                    <a:pt x="7119" y="13165"/>
                    <a:pt x="11561" y="13165"/>
                  </a:cubicBezTo>
                  <a:cubicBezTo>
                    <a:pt x="12623" y="13165"/>
                    <a:pt x="13696" y="13035"/>
                    <a:pt x="14759" y="12768"/>
                  </a:cubicBezTo>
                  <a:cubicBezTo>
                    <a:pt x="20275" y="11407"/>
                    <a:pt x="24289" y="6643"/>
                    <a:pt x="24735" y="986"/>
                  </a:cubicBezTo>
                  <a:cubicBezTo>
                    <a:pt x="24758" y="446"/>
                    <a:pt x="24359" y="0"/>
                    <a:pt x="2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4037775" y="3663125"/>
              <a:ext cx="217725" cy="171575"/>
            </a:xfrm>
            <a:custGeom>
              <a:avLst/>
              <a:gdLst/>
              <a:ahLst/>
              <a:cxnLst/>
              <a:rect l="l" t="t" r="r" b="b"/>
              <a:pathLst>
                <a:path w="8709" h="6863" extrusionOk="0">
                  <a:moveTo>
                    <a:pt x="7661" y="1"/>
                  </a:moveTo>
                  <a:cubicBezTo>
                    <a:pt x="7461" y="1"/>
                    <a:pt x="7260" y="61"/>
                    <a:pt x="7089" y="182"/>
                  </a:cubicBezTo>
                  <a:lnTo>
                    <a:pt x="7018" y="252"/>
                  </a:lnTo>
                  <a:cubicBezTo>
                    <a:pt x="6673" y="489"/>
                    <a:pt x="6256" y="612"/>
                    <a:pt x="5835" y="612"/>
                  </a:cubicBezTo>
                  <a:cubicBezTo>
                    <a:pt x="5713" y="612"/>
                    <a:pt x="5591" y="602"/>
                    <a:pt x="5469" y="581"/>
                  </a:cubicBezTo>
                  <a:lnTo>
                    <a:pt x="2840" y="41"/>
                  </a:lnTo>
                  <a:cubicBezTo>
                    <a:pt x="2769" y="21"/>
                    <a:pt x="2699" y="11"/>
                    <a:pt x="2631" y="11"/>
                  </a:cubicBezTo>
                  <a:cubicBezTo>
                    <a:pt x="2228" y="11"/>
                    <a:pt x="1905" y="347"/>
                    <a:pt x="1925" y="769"/>
                  </a:cubicBezTo>
                  <a:cubicBezTo>
                    <a:pt x="1925" y="1308"/>
                    <a:pt x="2300" y="1778"/>
                    <a:pt x="2840" y="1895"/>
                  </a:cubicBezTo>
                  <a:lnTo>
                    <a:pt x="3873" y="2106"/>
                  </a:lnTo>
                  <a:cubicBezTo>
                    <a:pt x="4061" y="2130"/>
                    <a:pt x="4108" y="2365"/>
                    <a:pt x="3967" y="2458"/>
                  </a:cubicBezTo>
                  <a:lnTo>
                    <a:pt x="2183" y="3702"/>
                  </a:lnTo>
                  <a:cubicBezTo>
                    <a:pt x="1972" y="3861"/>
                    <a:pt x="1721" y="3940"/>
                    <a:pt x="1470" y="3940"/>
                  </a:cubicBezTo>
                  <a:cubicBezTo>
                    <a:pt x="1387" y="3940"/>
                    <a:pt x="1303" y="3931"/>
                    <a:pt x="1221" y="3914"/>
                  </a:cubicBezTo>
                  <a:cubicBezTo>
                    <a:pt x="1159" y="3901"/>
                    <a:pt x="1098" y="3894"/>
                    <a:pt x="1037" y="3894"/>
                  </a:cubicBezTo>
                  <a:cubicBezTo>
                    <a:pt x="657" y="3894"/>
                    <a:pt x="306" y="4139"/>
                    <a:pt x="165" y="4524"/>
                  </a:cubicBezTo>
                  <a:cubicBezTo>
                    <a:pt x="0" y="5040"/>
                    <a:pt x="1197" y="6754"/>
                    <a:pt x="1690" y="6848"/>
                  </a:cubicBezTo>
                  <a:cubicBezTo>
                    <a:pt x="1746" y="6858"/>
                    <a:pt x="1802" y="6863"/>
                    <a:pt x="1857" y="6863"/>
                  </a:cubicBezTo>
                  <a:cubicBezTo>
                    <a:pt x="2308" y="6863"/>
                    <a:pt x="2705" y="6531"/>
                    <a:pt x="2746" y="6050"/>
                  </a:cubicBezTo>
                  <a:cubicBezTo>
                    <a:pt x="2793" y="5721"/>
                    <a:pt x="2981" y="5416"/>
                    <a:pt x="3263" y="5205"/>
                  </a:cubicBezTo>
                  <a:lnTo>
                    <a:pt x="5000" y="3961"/>
                  </a:lnTo>
                  <a:cubicBezTo>
                    <a:pt x="5034" y="3938"/>
                    <a:pt x="5070" y="3927"/>
                    <a:pt x="5105" y="3927"/>
                  </a:cubicBezTo>
                  <a:cubicBezTo>
                    <a:pt x="5210" y="3927"/>
                    <a:pt x="5299" y="4024"/>
                    <a:pt x="5281" y="4148"/>
                  </a:cubicBezTo>
                  <a:lnTo>
                    <a:pt x="5140" y="5510"/>
                  </a:lnTo>
                  <a:cubicBezTo>
                    <a:pt x="5072" y="5967"/>
                    <a:pt x="5427" y="6402"/>
                    <a:pt x="5901" y="6402"/>
                  </a:cubicBezTo>
                  <a:cubicBezTo>
                    <a:pt x="5914" y="6402"/>
                    <a:pt x="5926" y="6402"/>
                    <a:pt x="5938" y="6402"/>
                  </a:cubicBezTo>
                  <a:cubicBezTo>
                    <a:pt x="6455" y="6402"/>
                    <a:pt x="6901" y="6003"/>
                    <a:pt x="6971" y="5510"/>
                  </a:cubicBezTo>
                  <a:lnTo>
                    <a:pt x="7276" y="3092"/>
                  </a:lnTo>
                  <a:cubicBezTo>
                    <a:pt x="7323" y="2552"/>
                    <a:pt x="7628" y="2059"/>
                    <a:pt x="8074" y="1731"/>
                  </a:cubicBezTo>
                  <a:lnTo>
                    <a:pt x="8192" y="1637"/>
                  </a:lnTo>
                  <a:cubicBezTo>
                    <a:pt x="8614" y="1332"/>
                    <a:pt x="8708" y="745"/>
                    <a:pt x="8379" y="323"/>
                  </a:cubicBezTo>
                  <a:cubicBezTo>
                    <a:pt x="8192" y="108"/>
                    <a:pt x="7927" y="1"/>
                    <a:pt x="7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3438075" y="3521675"/>
              <a:ext cx="648425" cy="441750"/>
            </a:xfrm>
            <a:custGeom>
              <a:avLst/>
              <a:gdLst/>
              <a:ahLst/>
              <a:cxnLst/>
              <a:rect l="l" t="t" r="r" b="b"/>
              <a:pathLst>
                <a:path w="25937" h="17670" extrusionOk="0">
                  <a:moveTo>
                    <a:pt x="16583" y="1"/>
                  </a:moveTo>
                  <a:cubicBezTo>
                    <a:pt x="11392" y="1"/>
                    <a:pt x="6546" y="3076"/>
                    <a:pt x="4460" y="8069"/>
                  </a:cubicBezTo>
                  <a:cubicBezTo>
                    <a:pt x="1057" y="11895"/>
                    <a:pt x="1" y="14477"/>
                    <a:pt x="1151" y="16167"/>
                  </a:cubicBezTo>
                  <a:cubicBezTo>
                    <a:pt x="1832" y="17176"/>
                    <a:pt x="3240" y="17669"/>
                    <a:pt x="5399" y="17669"/>
                  </a:cubicBezTo>
                  <a:cubicBezTo>
                    <a:pt x="7418" y="17669"/>
                    <a:pt x="10140" y="17247"/>
                    <a:pt x="13591" y="16355"/>
                  </a:cubicBezTo>
                  <a:cubicBezTo>
                    <a:pt x="17322" y="15416"/>
                    <a:pt x="21289" y="14102"/>
                    <a:pt x="23002" y="13515"/>
                  </a:cubicBezTo>
                  <a:cubicBezTo>
                    <a:pt x="24136" y="13226"/>
                    <a:pt x="23749" y="11706"/>
                    <a:pt x="22827" y="11706"/>
                  </a:cubicBezTo>
                  <a:cubicBezTo>
                    <a:pt x="22699" y="11706"/>
                    <a:pt x="22561" y="11736"/>
                    <a:pt x="22416" y="11801"/>
                  </a:cubicBezTo>
                  <a:cubicBezTo>
                    <a:pt x="14896" y="14502"/>
                    <a:pt x="8609" y="15794"/>
                    <a:pt x="5235" y="15794"/>
                  </a:cubicBezTo>
                  <a:cubicBezTo>
                    <a:pt x="3860" y="15794"/>
                    <a:pt x="2969" y="15579"/>
                    <a:pt x="2677" y="15158"/>
                  </a:cubicBezTo>
                  <a:cubicBezTo>
                    <a:pt x="2536" y="14923"/>
                    <a:pt x="2301" y="14219"/>
                    <a:pt x="3475" y="12341"/>
                  </a:cubicBezTo>
                  <a:lnTo>
                    <a:pt x="3475" y="12341"/>
                  </a:lnTo>
                  <a:cubicBezTo>
                    <a:pt x="3451" y="12646"/>
                    <a:pt x="3428" y="12905"/>
                    <a:pt x="3428" y="13186"/>
                  </a:cubicBezTo>
                  <a:lnTo>
                    <a:pt x="3428" y="13679"/>
                  </a:lnTo>
                  <a:cubicBezTo>
                    <a:pt x="3428" y="14289"/>
                    <a:pt x="3885" y="14594"/>
                    <a:pt x="4343" y="14594"/>
                  </a:cubicBezTo>
                  <a:cubicBezTo>
                    <a:pt x="4801" y="14594"/>
                    <a:pt x="5258" y="14289"/>
                    <a:pt x="5258" y="13679"/>
                  </a:cubicBezTo>
                  <a:lnTo>
                    <a:pt x="5258" y="13186"/>
                  </a:lnTo>
                  <a:lnTo>
                    <a:pt x="5258" y="13092"/>
                  </a:lnTo>
                  <a:cubicBezTo>
                    <a:pt x="5470" y="13139"/>
                    <a:pt x="5657" y="13139"/>
                    <a:pt x="5845" y="13163"/>
                  </a:cubicBezTo>
                  <a:cubicBezTo>
                    <a:pt x="6221" y="13163"/>
                    <a:pt x="6596" y="13233"/>
                    <a:pt x="6948" y="13350"/>
                  </a:cubicBezTo>
                  <a:cubicBezTo>
                    <a:pt x="7160" y="13468"/>
                    <a:pt x="7371" y="13632"/>
                    <a:pt x="7512" y="13843"/>
                  </a:cubicBezTo>
                  <a:cubicBezTo>
                    <a:pt x="7683" y="14058"/>
                    <a:pt x="7942" y="14168"/>
                    <a:pt x="8203" y="14168"/>
                  </a:cubicBezTo>
                  <a:cubicBezTo>
                    <a:pt x="8370" y="14168"/>
                    <a:pt x="8539" y="14123"/>
                    <a:pt x="8685" y="14031"/>
                  </a:cubicBezTo>
                  <a:lnTo>
                    <a:pt x="8732" y="14008"/>
                  </a:lnTo>
                  <a:cubicBezTo>
                    <a:pt x="9178" y="13726"/>
                    <a:pt x="9272" y="13116"/>
                    <a:pt x="8943" y="12717"/>
                  </a:cubicBezTo>
                  <a:cubicBezTo>
                    <a:pt x="8615" y="12294"/>
                    <a:pt x="8216" y="11942"/>
                    <a:pt x="7723" y="11708"/>
                  </a:cubicBezTo>
                  <a:cubicBezTo>
                    <a:pt x="7183" y="11473"/>
                    <a:pt x="6596" y="11355"/>
                    <a:pt x="5986" y="11332"/>
                  </a:cubicBezTo>
                  <a:cubicBezTo>
                    <a:pt x="5775" y="11332"/>
                    <a:pt x="5587" y="11309"/>
                    <a:pt x="5399" y="11285"/>
                  </a:cubicBezTo>
                  <a:cubicBezTo>
                    <a:pt x="5963" y="7952"/>
                    <a:pt x="8004" y="5042"/>
                    <a:pt x="10915" y="3352"/>
                  </a:cubicBezTo>
                  <a:cubicBezTo>
                    <a:pt x="10915" y="3657"/>
                    <a:pt x="10985" y="3962"/>
                    <a:pt x="11103" y="4244"/>
                  </a:cubicBezTo>
                  <a:cubicBezTo>
                    <a:pt x="11384" y="4854"/>
                    <a:pt x="11783" y="5370"/>
                    <a:pt x="12300" y="5816"/>
                  </a:cubicBezTo>
                  <a:cubicBezTo>
                    <a:pt x="12417" y="5910"/>
                    <a:pt x="12511" y="6004"/>
                    <a:pt x="12605" y="6098"/>
                  </a:cubicBezTo>
                  <a:cubicBezTo>
                    <a:pt x="13145" y="6614"/>
                    <a:pt x="13497" y="7271"/>
                    <a:pt x="13661" y="7999"/>
                  </a:cubicBezTo>
                  <a:cubicBezTo>
                    <a:pt x="13755" y="8586"/>
                    <a:pt x="13544" y="9173"/>
                    <a:pt x="13074" y="9572"/>
                  </a:cubicBezTo>
                  <a:cubicBezTo>
                    <a:pt x="12957" y="9666"/>
                    <a:pt x="12816" y="9736"/>
                    <a:pt x="12675" y="9806"/>
                  </a:cubicBezTo>
                  <a:cubicBezTo>
                    <a:pt x="12276" y="9994"/>
                    <a:pt x="11901" y="10276"/>
                    <a:pt x="11596" y="10604"/>
                  </a:cubicBezTo>
                  <a:cubicBezTo>
                    <a:pt x="11150" y="11191"/>
                    <a:pt x="10985" y="11942"/>
                    <a:pt x="11103" y="12670"/>
                  </a:cubicBezTo>
                  <a:cubicBezTo>
                    <a:pt x="11164" y="13119"/>
                    <a:pt x="11562" y="13444"/>
                    <a:pt x="11989" y="13444"/>
                  </a:cubicBezTo>
                  <a:cubicBezTo>
                    <a:pt x="12053" y="13444"/>
                    <a:pt x="12118" y="13436"/>
                    <a:pt x="12182" y="13421"/>
                  </a:cubicBezTo>
                  <a:lnTo>
                    <a:pt x="12253" y="13421"/>
                  </a:lnTo>
                  <a:cubicBezTo>
                    <a:pt x="12699" y="13304"/>
                    <a:pt x="12980" y="12881"/>
                    <a:pt x="12910" y="12435"/>
                  </a:cubicBezTo>
                  <a:cubicBezTo>
                    <a:pt x="12863" y="12200"/>
                    <a:pt x="12910" y="11966"/>
                    <a:pt x="13004" y="11754"/>
                  </a:cubicBezTo>
                  <a:cubicBezTo>
                    <a:pt x="13168" y="11614"/>
                    <a:pt x="13332" y="11496"/>
                    <a:pt x="13520" y="11426"/>
                  </a:cubicBezTo>
                  <a:cubicBezTo>
                    <a:pt x="13731" y="11309"/>
                    <a:pt x="13943" y="11191"/>
                    <a:pt x="14154" y="11074"/>
                  </a:cubicBezTo>
                  <a:cubicBezTo>
                    <a:pt x="15163" y="10276"/>
                    <a:pt x="15656" y="9008"/>
                    <a:pt x="15445" y="7741"/>
                  </a:cubicBezTo>
                  <a:cubicBezTo>
                    <a:pt x="15257" y="6638"/>
                    <a:pt x="14717" y="5605"/>
                    <a:pt x="13919" y="4830"/>
                  </a:cubicBezTo>
                  <a:cubicBezTo>
                    <a:pt x="13802" y="4713"/>
                    <a:pt x="13684" y="4619"/>
                    <a:pt x="13567" y="4502"/>
                  </a:cubicBezTo>
                  <a:cubicBezTo>
                    <a:pt x="13215" y="4173"/>
                    <a:pt x="12816" y="3868"/>
                    <a:pt x="12769" y="3516"/>
                  </a:cubicBezTo>
                  <a:cubicBezTo>
                    <a:pt x="12722" y="3141"/>
                    <a:pt x="12793" y="2765"/>
                    <a:pt x="12933" y="2436"/>
                  </a:cubicBezTo>
                  <a:cubicBezTo>
                    <a:pt x="14100" y="2042"/>
                    <a:pt x="15317" y="1835"/>
                    <a:pt x="16548" y="1835"/>
                  </a:cubicBezTo>
                  <a:cubicBezTo>
                    <a:pt x="17000" y="1835"/>
                    <a:pt x="17455" y="1863"/>
                    <a:pt x="17909" y="1920"/>
                  </a:cubicBezTo>
                  <a:cubicBezTo>
                    <a:pt x="17393" y="2718"/>
                    <a:pt x="17322" y="3727"/>
                    <a:pt x="17722" y="4596"/>
                  </a:cubicBezTo>
                  <a:cubicBezTo>
                    <a:pt x="18097" y="5253"/>
                    <a:pt x="18613" y="5793"/>
                    <a:pt x="19247" y="6215"/>
                  </a:cubicBezTo>
                  <a:cubicBezTo>
                    <a:pt x="19552" y="6427"/>
                    <a:pt x="19834" y="6661"/>
                    <a:pt x="20069" y="6943"/>
                  </a:cubicBezTo>
                  <a:cubicBezTo>
                    <a:pt x="20726" y="7741"/>
                    <a:pt x="20585" y="8961"/>
                    <a:pt x="20162" y="10041"/>
                  </a:cubicBezTo>
                  <a:cubicBezTo>
                    <a:pt x="19998" y="10440"/>
                    <a:pt x="20162" y="10909"/>
                    <a:pt x="20538" y="11144"/>
                  </a:cubicBezTo>
                  <a:lnTo>
                    <a:pt x="20608" y="11191"/>
                  </a:lnTo>
                  <a:cubicBezTo>
                    <a:pt x="20739" y="11256"/>
                    <a:pt x="20876" y="11287"/>
                    <a:pt x="21011" y="11287"/>
                  </a:cubicBezTo>
                  <a:cubicBezTo>
                    <a:pt x="21363" y="11287"/>
                    <a:pt x="21700" y="11078"/>
                    <a:pt x="21852" y="10722"/>
                  </a:cubicBezTo>
                  <a:cubicBezTo>
                    <a:pt x="22463" y="9126"/>
                    <a:pt x="22627" y="7201"/>
                    <a:pt x="21477" y="5793"/>
                  </a:cubicBezTo>
                  <a:cubicBezTo>
                    <a:pt x="21148" y="5394"/>
                    <a:pt x="20749" y="5042"/>
                    <a:pt x="20303" y="4760"/>
                  </a:cubicBezTo>
                  <a:cubicBezTo>
                    <a:pt x="19928" y="4502"/>
                    <a:pt x="19576" y="4173"/>
                    <a:pt x="19341" y="3798"/>
                  </a:cubicBezTo>
                  <a:cubicBezTo>
                    <a:pt x="19200" y="3469"/>
                    <a:pt x="19247" y="3117"/>
                    <a:pt x="19435" y="2835"/>
                  </a:cubicBezTo>
                  <a:cubicBezTo>
                    <a:pt x="19576" y="2624"/>
                    <a:pt x="19763" y="2460"/>
                    <a:pt x="19998" y="2366"/>
                  </a:cubicBezTo>
                  <a:cubicBezTo>
                    <a:pt x="21594" y="2859"/>
                    <a:pt x="23073" y="3704"/>
                    <a:pt x="24293" y="4830"/>
                  </a:cubicBezTo>
                  <a:cubicBezTo>
                    <a:pt x="24469" y="4995"/>
                    <a:pt x="24692" y="5077"/>
                    <a:pt x="24915" y="5077"/>
                  </a:cubicBezTo>
                  <a:cubicBezTo>
                    <a:pt x="25138" y="5077"/>
                    <a:pt x="25361" y="4995"/>
                    <a:pt x="25537" y="4830"/>
                  </a:cubicBezTo>
                  <a:cubicBezTo>
                    <a:pt x="25936" y="4478"/>
                    <a:pt x="25936" y="3868"/>
                    <a:pt x="25537" y="3493"/>
                  </a:cubicBezTo>
                  <a:cubicBezTo>
                    <a:pt x="24012" y="2108"/>
                    <a:pt x="22204" y="1075"/>
                    <a:pt x="20209" y="512"/>
                  </a:cubicBezTo>
                  <a:lnTo>
                    <a:pt x="20209" y="488"/>
                  </a:lnTo>
                  <a:lnTo>
                    <a:pt x="20139" y="488"/>
                  </a:lnTo>
                  <a:cubicBezTo>
                    <a:pt x="18955" y="159"/>
                    <a:pt x="17760" y="1"/>
                    <a:pt x="16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3"/>
          <p:cNvGrpSpPr/>
          <p:nvPr/>
        </p:nvGrpSpPr>
        <p:grpSpPr>
          <a:xfrm>
            <a:off x="779375" y="2560625"/>
            <a:ext cx="1038000" cy="1466569"/>
            <a:chOff x="779375" y="2560625"/>
            <a:chExt cx="1038000" cy="1466569"/>
          </a:xfrm>
        </p:grpSpPr>
        <p:sp>
          <p:nvSpPr>
            <p:cNvPr id="935" name="Google Shape;935;p23"/>
            <p:cNvSpPr/>
            <p:nvPr/>
          </p:nvSpPr>
          <p:spPr>
            <a:xfrm>
              <a:off x="779375" y="2594994"/>
              <a:ext cx="1038000" cy="143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779375" y="2560625"/>
              <a:ext cx="1038000" cy="14322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23"/>
          <p:cNvGrpSpPr/>
          <p:nvPr/>
        </p:nvGrpSpPr>
        <p:grpSpPr>
          <a:xfrm>
            <a:off x="1936044" y="2560625"/>
            <a:ext cx="1038012" cy="1466478"/>
            <a:chOff x="2011049" y="2560625"/>
            <a:chExt cx="1038012" cy="1466478"/>
          </a:xfrm>
        </p:grpSpPr>
        <p:sp>
          <p:nvSpPr>
            <p:cNvPr id="938" name="Google Shape;938;p23"/>
            <p:cNvSpPr/>
            <p:nvPr/>
          </p:nvSpPr>
          <p:spPr>
            <a:xfrm>
              <a:off x="2011049" y="2606003"/>
              <a:ext cx="1038000" cy="142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2011061" y="2560625"/>
              <a:ext cx="1038000" cy="14211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23"/>
          <p:cNvGrpSpPr/>
          <p:nvPr/>
        </p:nvGrpSpPr>
        <p:grpSpPr>
          <a:xfrm>
            <a:off x="3092725" y="2560625"/>
            <a:ext cx="1053912" cy="1466478"/>
            <a:chOff x="3092725" y="2560625"/>
            <a:chExt cx="1053912" cy="1466478"/>
          </a:xfrm>
        </p:grpSpPr>
        <p:sp>
          <p:nvSpPr>
            <p:cNvPr id="941" name="Google Shape;941;p23"/>
            <p:cNvSpPr/>
            <p:nvPr/>
          </p:nvSpPr>
          <p:spPr>
            <a:xfrm>
              <a:off x="3092725" y="2606003"/>
              <a:ext cx="1053900" cy="142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3092737" y="2560625"/>
              <a:ext cx="1053900" cy="14211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23"/>
          <p:cNvSpPr txBox="1">
            <a:spLocks noGrp="1"/>
          </p:cNvSpPr>
          <p:nvPr>
            <p:ph type="title"/>
          </p:nvPr>
        </p:nvSpPr>
        <p:spPr>
          <a:xfrm>
            <a:off x="603223" y="2854176"/>
            <a:ext cx="1392346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Imitation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4" name="Google Shape;944;p23"/>
          <p:cNvSpPr txBox="1">
            <a:spLocks noGrp="1"/>
          </p:cNvSpPr>
          <p:nvPr>
            <p:ph type="title"/>
          </p:nvPr>
        </p:nvSpPr>
        <p:spPr>
          <a:xfrm>
            <a:off x="1876375" y="2854175"/>
            <a:ext cx="11757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Creation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45" name="Google Shape;945;p23"/>
          <p:cNvGrpSpPr/>
          <p:nvPr/>
        </p:nvGrpSpPr>
        <p:grpSpPr>
          <a:xfrm>
            <a:off x="3445875" y="2956344"/>
            <a:ext cx="321740" cy="319459"/>
            <a:chOff x="890400" y="4399350"/>
            <a:chExt cx="486600" cy="483150"/>
          </a:xfrm>
        </p:grpSpPr>
        <p:sp>
          <p:nvSpPr>
            <p:cNvPr id="946" name="Google Shape;946;p23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49" name="Google Shape;949;p23"/>
          <p:cNvGrpSpPr/>
          <p:nvPr/>
        </p:nvGrpSpPr>
        <p:grpSpPr>
          <a:xfrm>
            <a:off x="4859374" y="2553825"/>
            <a:ext cx="1053938" cy="1473418"/>
            <a:chOff x="4859374" y="2553825"/>
            <a:chExt cx="1053938" cy="1473418"/>
          </a:xfrm>
        </p:grpSpPr>
        <p:sp>
          <p:nvSpPr>
            <p:cNvPr id="950" name="Google Shape;950;p23"/>
            <p:cNvSpPr/>
            <p:nvPr/>
          </p:nvSpPr>
          <p:spPr>
            <a:xfrm>
              <a:off x="4859412" y="2612443"/>
              <a:ext cx="1053900" cy="141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4859374" y="2553825"/>
              <a:ext cx="1053900" cy="14148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23"/>
          <p:cNvGrpSpPr/>
          <p:nvPr/>
        </p:nvGrpSpPr>
        <p:grpSpPr>
          <a:xfrm>
            <a:off x="6060603" y="2553825"/>
            <a:ext cx="1053781" cy="1463899"/>
            <a:chOff x="6176524" y="2553825"/>
            <a:chExt cx="1053781" cy="1463899"/>
          </a:xfrm>
        </p:grpSpPr>
        <p:sp>
          <p:nvSpPr>
            <p:cNvPr id="953" name="Google Shape;953;p23"/>
            <p:cNvSpPr/>
            <p:nvPr/>
          </p:nvSpPr>
          <p:spPr>
            <a:xfrm>
              <a:off x="6188705" y="2602924"/>
              <a:ext cx="1041600" cy="141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6176524" y="2553825"/>
              <a:ext cx="1041600" cy="14148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23"/>
          <p:cNvGrpSpPr/>
          <p:nvPr/>
        </p:nvGrpSpPr>
        <p:grpSpPr>
          <a:xfrm>
            <a:off x="7261676" y="2553825"/>
            <a:ext cx="1053912" cy="1473294"/>
            <a:chOff x="7261676" y="2553825"/>
            <a:chExt cx="1053912" cy="1473294"/>
          </a:xfrm>
        </p:grpSpPr>
        <p:sp>
          <p:nvSpPr>
            <p:cNvPr id="956" name="Google Shape;956;p23"/>
            <p:cNvSpPr/>
            <p:nvPr/>
          </p:nvSpPr>
          <p:spPr>
            <a:xfrm>
              <a:off x="7261676" y="2612319"/>
              <a:ext cx="1053900" cy="141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7261688" y="2553825"/>
              <a:ext cx="1053900" cy="14148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23"/>
          <p:cNvSpPr txBox="1">
            <a:spLocks noGrp="1"/>
          </p:cNvSpPr>
          <p:nvPr>
            <p:ph type="title"/>
          </p:nvPr>
        </p:nvSpPr>
        <p:spPr>
          <a:xfrm>
            <a:off x="4791799" y="2867650"/>
            <a:ext cx="12009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Email</a:t>
            </a:r>
            <a:endParaRPr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9" name="Google Shape;959;p23"/>
          <p:cNvSpPr txBox="1">
            <a:spLocks noGrp="1"/>
          </p:cNvSpPr>
          <p:nvPr>
            <p:ph type="title"/>
          </p:nvPr>
        </p:nvSpPr>
        <p:spPr>
          <a:xfrm>
            <a:off x="5983325" y="2867650"/>
            <a:ext cx="11757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</a:t>
            </a:r>
            <a:endParaRPr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7" name="Google Shape;967;p23"/>
          <p:cNvSpPr txBox="1"/>
          <p:nvPr/>
        </p:nvSpPr>
        <p:spPr>
          <a:xfrm>
            <a:off x="2974044" y="3391450"/>
            <a:ext cx="12874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Spreading</a:t>
            </a:r>
            <a:endParaRPr sz="18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23"/>
          <p:cNvSpPr txBox="1"/>
          <p:nvPr/>
        </p:nvSpPr>
        <p:spPr>
          <a:xfrm>
            <a:off x="4740628" y="3314260"/>
            <a:ext cx="1297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 the same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23"/>
          <p:cNvSpPr txBox="1"/>
          <p:nvPr/>
        </p:nvSpPr>
        <p:spPr>
          <a:xfrm>
            <a:off x="7134984" y="3310022"/>
            <a:ext cx="12972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Spread the idea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0" name="Google Shape;970;p23"/>
          <p:cNvSpPr txBox="1"/>
          <p:nvPr/>
        </p:nvSpPr>
        <p:spPr>
          <a:xfrm>
            <a:off x="5922575" y="3309441"/>
            <a:ext cx="12972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Apply the logic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FD77F-263E-4E8E-825B-191B356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726" y="2795631"/>
            <a:ext cx="645715" cy="595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5077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48"/>
          <p:cNvSpPr txBox="1">
            <a:spLocks noGrp="1"/>
          </p:cNvSpPr>
          <p:nvPr>
            <p:ph type="title" idx="4294967295"/>
          </p:nvPr>
        </p:nvSpPr>
        <p:spPr>
          <a:xfrm>
            <a:off x="1043402" y="408793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 dirty="0">
                <a:latin typeface="Fira Sans Extra Condensed Medium" panose="020B0604020202020204" charset="0"/>
                <a:sym typeface="Arial"/>
              </a:rPr>
              <a:t>Additional</a:t>
            </a:r>
            <a:r>
              <a:rPr lang="en" sz="4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000" dirty="0">
                <a:latin typeface="Fira Sans Extra Condensed Medium" panose="020B0604020202020204" charset="0"/>
              </a:rPr>
              <a:t>Resources</a:t>
            </a:r>
            <a:endParaRPr sz="4000" dirty="0">
              <a:latin typeface="Fira Sans Extra Condensed Medium" panose="020B0604020202020204" charset="0"/>
            </a:endParaRPr>
          </a:p>
        </p:txBody>
      </p:sp>
      <p:sp>
        <p:nvSpPr>
          <p:cNvPr id="2767" name="Google Shape;2767;p48"/>
          <p:cNvSpPr txBox="1"/>
          <p:nvPr/>
        </p:nvSpPr>
        <p:spPr>
          <a:xfrm>
            <a:off x="546541" y="1368902"/>
            <a:ext cx="6226128" cy="3241409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My </a:t>
            </a: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Github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: 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  <a:hlinkClick r:id="rId3"/>
              </a:rPr>
              <a:t>https://github.com/Grace128pan/pythonPrograms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ChatGpt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Interactions: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  <a:hlinkClick r:id="rId4"/>
              </a:rPr>
              <a:t>https://chatgpt.com/c/53eaf5f5-665b-4352-8634-8cf981889f97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200" dirty="0" err="1">
                <a:solidFill>
                  <a:schemeClr val="bg1"/>
                </a:solidFill>
                <a:latin typeface="Arial Black" panose="020B0A04020102020204" pitchFamily="34" charset="0"/>
              </a:rPr>
              <a:t>Youtube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: 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  <a:hlinkClick r:id="rId5"/>
              </a:rPr>
              <a:t>https://www.youtube.com/watch?v=0fQjA8w1woQ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Python Tutorials: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  <a:hlinkClick r:id="rId6"/>
              </a:rPr>
              <a:t>https://docs.python.org/3/tutorial/index.html</a:t>
            </a: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en-US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Python Books: 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  <a:hlinkClick r:id="rId7"/>
              </a:rPr>
              <a:t>https://github.com/pamoroso/free-python-books?tab=readme-ov-file</a:t>
            </a:r>
            <a:endParaRPr lang="en-GB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sz="11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768" name="Google Shape;2768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769" name="Google Shape;2769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770" name="Google Shape;2770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771" name="Google Shape;2771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2" name="Google Shape;2772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73" name="Google Shape;2773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4" name="Google Shape;2774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775" name="Google Shape;2775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776" name="Google Shape;2776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2777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78" name="Google Shape;2778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779" name="Google Shape;2779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2780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2781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2782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83" name="Google Shape;2783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784" name="Google Shape;2784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785" name="Google Shape;2785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7" name="Google Shape;2787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88" name="Google Shape;2788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2" name="Google Shape;2792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793" name="Google Shape;2793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794" name="Google Shape;2794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5" name="Google Shape;2795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6" name="Google Shape;2796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97" name="Google Shape;2797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8" name="Google Shape;2798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9" name="Google Shape;2799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800" name="Google Shape;2800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801" name="Google Shape;2801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2802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03" name="Google Shape;2803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804" name="Google Shape;2804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2805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2806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156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7"/>
          <p:cNvSpPr txBox="1">
            <a:spLocks noGrp="1"/>
          </p:cNvSpPr>
          <p:nvPr>
            <p:ph type="title"/>
          </p:nvPr>
        </p:nvSpPr>
        <p:spPr>
          <a:xfrm>
            <a:off x="440730" y="562257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Content</a:t>
            </a:r>
            <a:endParaRPr sz="4000" dirty="0"/>
          </a:p>
        </p:txBody>
      </p:sp>
      <p:sp>
        <p:nvSpPr>
          <p:cNvPr id="2178" name="Google Shape;2178;p37"/>
          <p:cNvSpPr/>
          <p:nvPr/>
        </p:nvSpPr>
        <p:spPr>
          <a:xfrm>
            <a:off x="468825" y="1675385"/>
            <a:ext cx="2802300" cy="910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37"/>
          <p:cNvSpPr/>
          <p:nvPr/>
        </p:nvSpPr>
        <p:spPr>
          <a:xfrm>
            <a:off x="468825" y="2800062"/>
            <a:ext cx="2802300" cy="910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37"/>
          <p:cNvSpPr/>
          <p:nvPr/>
        </p:nvSpPr>
        <p:spPr>
          <a:xfrm>
            <a:off x="2759224" y="1624419"/>
            <a:ext cx="1012200" cy="101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37"/>
          <p:cNvSpPr/>
          <p:nvPr/>
        </p:nvSpPr>
        <p:spPr>
          <a:xfrm>
            <a:off x="2759224" y="2749102"/>
            <a:ext cx="1012200" cy="101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37"/>
          <p:cNvSpPr txBox="1"/>
          <p:nvPr/>
        </p:nvSpPr>
        <p:spPr>
          <a:xfrm>
            <a:off x="591113" y="1808293"/>
            <a:ext cx="1978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Preparations</a:t>
            </a:r>
            <a:endParaRPr sz="2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4" name="Google Shape;2184;p37"/>
          <p:cNvSpPr txBox="1"/>
          <p:nvPr/>
        </p:nvSpPr>
        <p:spPr>
          <a:xfrm>
            <a:off x="2917827" y="1738412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5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5" name="Google Shape;2185;p37"/>
          <p:cNvSpPr txBox="1"/>
          <p:nvPr/>
        </p:nvSpPr>
        <p:spPr>
          <a:xfrm>
            <a:off x="2917827" y="2863096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5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87" name="Google Shape;2187;p37"/>
          <p:cNvSpPr txBox="1"/>
          <p:nvPr/>
        </p:nvSpPr>
        <p:spPr>
          <a:xfrm>
            <a:off x="661019" y="2926693"/>
            <a:ext cx="20520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Absorb</a:t>
            </a:r>
            <a:endParaRPr sz="2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188" name="Google Shape;2188;p37"/>
          <p:cNvCxnSpPr/>
          <p:nvPr/>
        </p:nvCxnSpPr>
        <p:spPr>
          <a:xfrm>
            <a:off x="3771536" y="2130569"/>
            <a:ext cx="11361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9" name="Google Shape;2189;p37"/>
          <p:cNvCxnSpPr/>
          <p:nvPr/>
        </p:nvCxnSpPr>
        <p:spPr>
          <a:xfrm>
            <a:off x="3771536" y="3255253"/>
            <a:ext cx="1341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0" name="Google Shape;2190;p37"/>
          <p:cNvSpPr/>
          <p:nvPr/>
        </p:nvSpPr>
        <p:spPr>
          <a:xfrm flipH="1">
            <a:off x="5884511" y="1675385"/>
            <a:ext cx="2802300" cy="910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7"/>
          <p:cNvSpPr/>
          <p:nvPr/>
        </p:nvSpPr>
        <p:spPr>
          <a:xfrm flipH="1">
            <a:off x="5884511" y="2800062"/>
            <a:ext cx="2802300" cy="910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37"/>
          <p:cNvSpPr/>
          <p:nvPr/>
        </p:nvSpPr>
        <p:spPr>
          <a:xfrm flipH="1">
            <a:off x="5384212" y="1624419"/>
            <a:ext cx="1012200" cy="101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37"/>
          <p:cNvSpPr/>
          <p:nvPr/>
        </p:nvSpPr>
        <p:spPr>
          <a:xfrm flipH="1">
            <a:off x="5384212" y="2749102"/>
            <a:ext cx="1012200" cy="101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7"/>
          <p:cNvSpPr txBox="1"/>
          <p:nvPr/>
        </p:nvSpPr>
        <p:spPr>
          <a:xfrm flipH="1">
            <a:off x="6396306" y="1835739"/>
            <a:ext cx="19782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</a:t>
            </a:r>
            <a:endParaRPr sz="2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96" name="Google Shape;2196;p37"/>
          <p:cNvSpPr txBox="1"/>
          <p:nvPr/>
        </p:nvSpPr>
        <p:spPr>
          <a:xfrm flipH="1">
            <a:off x="5542709" y="1738412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5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97" name="Google Shape;2197;p37"/>
          <p:cNvSpPr txBox="1"/>
          <p:nvPr/>
        </p:nvSpPr>
        <p:spPr>
          <a:xfrm flipH="1">
            <a:off x="5542709" y="2863096"/>
            <a:ext cx="6951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5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99" name="Google Shape;2199;p37"/>
          <p:cNvSpPr txBox="1"/>
          <p:nvPr/>
        </p:nvSpPr>
        <p:spPr>
          <a:xfrm flipH="1">
            <a:off x="6552511" y="2934763"/>
            <a:ext cx="1978200" cy="44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Connect</a:t>
            </a:r>
            <a:endParaRPr sz="2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00" name="Google Shape;2200;p37"/>
          <p:cNvCxnSpPr/>
          <p:nvPr/>
        </p:nvCxnSpPr>
        <p:spPr>
          <a:xfrm rot="10800000">
            <a:off x="4248000" y="2130569"/>
            <a:ext cx="11361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1" name="Google Shape;2201;p37"/>
          <p:cNvCxnSpPr/>
          <p:nvPr/>
        </p:nvCxnSpPr>
        <p:spPr>
          <a:xfrm rot="10800000">
            <a:off x="4043100" y="3255253"/>
            <a:ext cx="1341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02" name="Google Shape;2202;p37"/>
          <p:cNvGrpSpPr/>
          <p:nvPr/>
        </p:nvGrpSpPr>
        <p:grpSpPr>
          <a:xfrm>
            <a:off x="3950924" y="1138103"/>
            <a:ext cx="1253794" cy="3275451"/>
            <a:chOff x="6129525" y="1092100"/>
            <a:chExt cx="1306852" cy="3414062"/>
          </a:xfrm>
        </p:grpSpPr>
        <p:sp>
          <p:nvSpPr>
            <p:cNvPr id="2203" name="Google Shape;2203;p37"/>
            <p:cNvSpPr/>
            <p:nvPr/>
          </p:nvSpPr>
          <p:spPr>
            <a:xfrm>
              <a:off x="6129525" y="1112243"/>
              <a:ext cx="1260383" cy="3393920"/>
            </a:xfrm>
            <a:custGeom>
              <a:avLst/>
              <a:gdLst/>
              <a:ahLst/>
              <a:cxnLst/>
              <a:rect l="l" t="t" r="r" b="b"/>
              <a:pathLst>
                <a:path w="35667" h="96043" extrusionOk="0">
                  <a:moveTo>
                    <a:pt x="35404" y="12569"/>
                  </a:moveTo>
                  <a:lnTo>
                    <a:pt x="33618" y="12295"/>
                  </a:lnTo>
                  <a:lnTo>
                    <a:pt x="34231" y="11922"/>
                  </a:lnTo>
                  <a:lnTo>
                    <a:pt x="35667" y="2860"/>
                  </a:lnTo>
                  <a:lnTo>
                    <a:pt x="17642" y="0"/>
                  </a:lnTo>
                  <a:lnTo>
                    <a:pt x="16206" y="9073"/>
                  </a:lnTo>
                  <a:lnTo>
                    <a:pt x="16655" y="9610"/>
                  </a:lnTo>
                  <a:lnTo>
                    <a:pt x="14891" y="9325"/>
                  </a:lnTo>
                  <a:lnTo>
                    <a:pt x="13248" y="19691"/>
                  </a:lnTo>
                  <a:lnTo>
                    <a:pt x="13401" y="19823"/>
                  </a:lnTo>
                  <a:lnTo>
                    <a:pt x="13028" y="19768"/>
                  </a:lnTo>
                  <a:lnTo>
                    <a:pt x="11418" y="29903"/>
                  </a:lnTo>
                  <a:lnTo>
                    <a:pt x="11922" y="30331"/>
                  </a:lnTo>
                  <a:lnTo>
                    <a:pt x="11155" y="30199"/>
                  </a:lnTo>
                  <a:lnTo>
                    <a:pt x="9434" y="41091"/>
                  </a:lnTo>
                  <a:lnTo>
                    <a:pt x="9643" y="41234"/>
                  </a:lnTo>
                  <a:lnTo>
                    <a:pt x="9084" y="41146"/>
                  </a:lnTo>
                  <a:lnTo>
                    <a:pt x="7363" y="51961"/>
                  </a:lnTo>
                  <a:lnTo>
                    <a:pt x="7407" y="52005"/>
                  </a:lnTo>
                  <a:lnTo>
                    <a:pt x="7013" y="51939"/>
                  </a:lnTo>
                  <a:lnTo>
                    <a:pt x="5238" y="63181"/>
                  </a:lnTo>
                  <a:lnTo>
                    <a:pt x="4876" y="63127"/>
                  </a:lnTo>
                  <a:lnTo>
                    <a:pt x="2750" y="76561"/>
                  </a:lnTo>
                  <a:lnTo>
                    <a:pt x="2498" y="76517"/>
                  </a:lnTo>
                  <a:lnTo>
                    <a:pt x="0" y="92252"/>
                  </a:lnTo>
                  <a:lnTo>
                    <a:pt x="23931" y="96043"/>
                  </a:lnTo>
                  <a:lnTo>
                    <a:pt x="26430" y="80308"/>
                  </a:lnTo>
                  <a:lnTo>
                    <a:pt x="26167" y="80264"/>
                  </a:lnTo>
                  <a:lnTo>
                    <a:pt x="28292" y="66841"/>
                  </a:lnTo>
                  <a:lnTo>
                    <a:pt x="27942" y="66786"/>
                  </a:lnTo>
                  <a:lnTo>
                    <a:pt x="29717" y="55533"/>
                  </a:lnTo>
                  <a:lnTo>
                    <a:pt x="29333" y="55478"/>
                  </a:lnTo>
                  <a:lnTo>
                    <a:pt x="29377" y="55456"/>
                  </a:lnTo>
                  <a:lnTo>
                    <a:pt x="31097" y="44641"/>
                  </a:lnTo>
                  <a:lnTo>
                    <a:pt x="30582" y="44554"/>
                  </a:lnTo>
                  <a:lnTo>
                    <a:pt x="30780" y="44466"/>
                  </a:lnTo>
                  <a:lnTo>
                    <a:pt x="32500" y="33585"/>
                  </a:lnTo>
                  <a:lnTo>
                    <a:pt x="31821" y="33476"/>
                  </a:lnTo>
                  <a:lnTo>
                    <a:pt x="32347" y="33213"/>
                  </a:lnTo>
                  <a:lnTo>
                    <a:pt x="33946" y="23077"/>
                  </a:lnTo>
                  <a:lnTo>
                    <a:pt x="33574" y="23022"/>
                  </a:lnTo>
                  <a:lnTo>
                    <a:pt x="33760" y="229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7"/>
            <p:cNvSpPr/>
            <p:nvPr/>
          </p:nvSpPr>
          <p:spPr>
            <a:xfrm>
              <a:off x="6213524" y="1167617"/>
              <a:ext cx="1102424" cy="3325400"/>
            </a:xfrm>
            <a:custGeom>
              <a:avLst/>
              <a:gdLst/>
              <a:ahLst/>
              <a:cxnLst/>
              <a:rect l="l" t="t" r="r" b="b"/>
              <a:pathLst>
                <a:path w="31197" h="94104" extrusionOk="0">
                  <a:moveTo>
                    <a:pt x="17818" y="8131"/>
                  </a:moveTo>
                  <a:lnTo>
                    <a:pt x="15692" y="7802"/>
                  </a:lnTo>
                  <a:lnTo>
                    <a:pt x="16777" y="954"/>
                  </a:lnTo>
                  <a:cubicBezTo>
                    <a:pt x="16886" y="373"/>
                    <a:pt x="17423" y="0"/>
                    <a:pt x="18004" y="88"/>
                  </a:cubicBezTo>
                  <a:cubicBezTo>
                    <a:pt x="18574" y="176"/>
                    <a:pt x="18968" y="713"/>
                    <a:pt x="18902" y="1282"/>
                  </a:cubicBezTo>
                  <a:close/>
                  <a:moveTo>
                    <a:pt x="22968" y="1929"/>
                  </a:moveTo>
                  <a:cubicBezTo>
                    <a:pt x="23033" y="1348"/>
                    <a:pt x="22639" y="822"/>
                    <a:pt x="22069" y="734"/>
                  </a:cubicBezTo>
                  <a:cubicBezTo>
                    <a:pt x="21488" y="647"/>
                    <a:pt x="20952" y="1019"/>
                    <a:pt x="20842" y="1589"/>
                  </a:cubicBezTo>
                  <a:lnTo>
                    <a:pt x="19757" y="8438"/>
                  </a:lnTo>
                  <a:lnTo>
                    <a:pt x="21872" y="8777"/>
                  </a:lnTo>
                  <a:close/>
                  <a:moveTo>
                    <a:pt x="27022" y="2575"/>
                  </a:moveTo>
                  <a:cubicBezTo>
                    <a:pt x="27110" y="1984"/>
                    <a:pt x="26715" y="1436"/>
                    <a:pt x="26123" y="1348"/>
                  </a:cubicBezTo>
                  <a:cubicBezTo>
                    <a:pt x="25543" y="1249"/>
                    <a:pt x="24995" y="1655"/>
                    <a:pt x="24896" y="2236"/>
                  </a:cubicBezTo>
                  <a:lnTo>
                    <a:pt x="23811" y="9084"/>
                  </a:lnTo>
                  <a:lnTo>
                    <a:pt x="25937" y="9413"/>
                  </a:lnTo>
                  <a:close/>
                  <a:moveTo>
                    <a:pt x="31076" y="3211"/>
                  </a:moveTo>
                  <a:cubicBezTo>
                    <a:pt x="31164" y="2630"/>
                    <a:pt x="30769" y="2082"/>
                    <a:pt x="30178" y="1984"/>
                  </a:cubicBezTo>
                  <a:cubicBezTo>
                    <a:pt x="29586" y="1896"/>
                    <a:pt x="29038" y="2301"/>
                    <a:pt x="28951" y="2893"/>
                  </a:cubicBezTo>
                  <a:lnTo>
                    <a:pt x="27866" y="9731"/>
                  </a:lnTo>
                  <a:lnTo>
                    <a:pt x="29991" y="10059"/>
                  </a:lnTo>
                  <a:close/>
                  <a:moveTo>
                    <a:pt x="17401" y="11122"/>
                  </a:moveTo>
                  <a:lnTo>
                    <a:pt x="16163" y="18957"/>
                  </a:lnTo>
                  <a:lnTo>
                    <a:pt x="18574" y="19340"/>
                  </a:lnTo>
                  <a:lnTo>
                    <a:pt x="19812" y="11506"/>
                  </a:lnTo>
                  <a:cubicBezTo>
                    <a:pt x="19911" y="10837"/>
                    <a:pt x="19461" y="10213"/>
                    <a:pt x="18793" y="10103"/>
                  </a:cubicBezTo>
                  <a:cubicBezTo>
                    <a:pt x="18125" y="10005"/>
                    <a:pt x="17500" y="10454"/>
                    <a:pt x="17401" y="11122"/>
                  </a:cubicBezTo>
                  <a:close/>
                  <a:moveTo>
                    <a:pt x="27340" y="12700"/>
                  </a:moveTo>
                  <a:cubicBezTo>
                    <a:pt x="27449" y="12032"/>
                    <a:pt x="27000" y="11407"/>
                    <a:pt x="26332" y="11298"/>
                  </a:cubicBezTo>
                  <a:cubicBezTo>
                    <a:pt x="25663" y="11199"/>
                    <a:pt x="25039" y="11648"/>
                    <a:pt x="24929" y="12317"/>
                  </a:cubicBezTo>
                  <a:lnTo>
                    <a:pt x="23691" y="20151"/>
                  </a:lnTo>
                  <a:lnTo>
                    <a:pt x="26102" y="20524"/>
                  </a:lnTo>
                  <a:close/>
                  <a:moveTo>
                    <a:pt x="21171" y="11725"/>
                  </a:moveTo>
                  <a:lnTo>
                    <a:pt x="19932" y="19549"/>
                  </a:lnTo>
                  <a:lnTo>
                    <a:pt x="22343" y="19932"/>
                  </a:lnTo>
                  <a:lnTo>
                    <a:pt x="23592" y="12097"/>
                  </a:lnTo>
                  <a:cubicBezTo>
                    <a:pt x="23691" y="11440"/>
                    <a:pt x="23242" y="10815"/>
                    <a:pt x="22573" y="10706"/>
                  </a:cubicBezTo>
                  <a:cubicBezTo>
                    <a:pt x="21905" y="10596"/>
                    <a:pt x="21280" y="11056"/>
                    <a:pt x="21171" y="11725"/>
                  </a:cubicBezTo>
                  <a:close/>
                  <a:moveTo>
                    <a:pt x="16054" y="10914"/>
                  </a:moveTo>
                  <a:cubicBezTo>
                    <a:pt x="16163" y="10246"/>
                    <a:pt x="15703" y="9621"/>
                    <a:pt x="15034" y="9511"/>
                  </a:cubicBezTo>
                  <a:lnTo>
                    <a:pt x="15034" y="9511"/>
                  </a:lnTo>
                  <a:cubicBezTo>
                    <a:pt x="14366" y="9402"/>
                    <a:pt x="13742" y="9862"/>
                    <a:pt x="13643" y="10530"/>
                  </a:cubicBezTo>
                  <a:lnTo>
                    <a:pt x="12405" y="18365"/>
                  </a:lnTo>
                  <a:lnTo>
                    <a:pt x="14815" y="18738"/>
                  </a:lnTo>
                  <a:close/>
                  <a:moveTo>
                    <a:pt x="30090" y="11900"/>
                  </a:moveTo>
                  <a:cubicBezTo>
                    <a:pt x="29422" y="11791"/>
                    <a:pt x="28797" y="12251"/>
                    <a:pt x="28688" y="12919"/>
                  </a:cubicBezTo>
                  <a:lnTo>
                    <a:pt x="27449" y="20743"/>
                  </a:lnTo>
                  <a:lnTo>
                    <a:pt x="29860" y="21126"/>
                  </a:lnTo>
                  <a:lnTo>
                    <a:pt x="31098" y="13303"/>
                  </a:lnTo>
                  <a:cubicBezTo>
                    <a:pt x="31197" y="12634"/>
                    <a:pt x="30748" y="12010"/>
                    <a:pt x="30090" y="11900"/>
                  </a:cubicBezTo>
                  <a:close/>
                  <a:moveTo>
                    <a:pt x="28578" y="22430"/>
                  </a:moveTo>
                  <a:lnTo>
                    <a:pt x="28578" y="22430"/>
                  </a:lnTo>
                  <a:cubicBezTo>
                    <a:pt x="27899" y="22321"/>
                    <a:pt x="27263" y="22781"/>
                    <a:pt x="27153" y="23460"/>
                  </a:cubicBezTo>
                  <a:lnTo>
                    <a:pt x="25959" y="31010"/>
                  </a:lnTo>
                  <a:lnTo>
                    <a:pt x="28425" y="31405"/>
                  </a:lnTo>
                  <a:lnTo>
                    <a:pt x="29608" y="23844"/>
                  </a:lnTo>
                  <a:cubicBezTo>
                    <a:pt x="29718" y="23165"/>
                    <a:pt x="29257" y="22529"/>
                    <a:pt x="28578" y="22430"/>
                  </a:cubicBezTo>
                  <a:close/>
                  <a:moveTo>
                    <a:pt x="14257" y="21422"/>
                  </a:moveTo>
                  <a:cubicBezTo>
                    <a:pt x="14366" y="20743"/>
                    <a:pt x="13906" y="20096"/>
                    <a:pt x="13226" y="19998"/>
                  </a:cubicBezTo>
                  <a:lnTo>
                    <a:pt x="13226" y="19998"/>
                  </a:lnTo>
                  <a:cubicBezTo>
                    <a:pt x="12547" y="19888"/>
                    <a:pt x="11901" y="20348"/>
                    <a:pt x="11791" y="21028"/>
                  </a:cubicBezTo>
                  <a:lnTo>
                    <a:pt x="10597" y="28578"/>
                  </a:lnTo>
                  <a:lnTo>
                    <a:pt x="13062" y="28972"/>
                  </a:lnTo>
                  <a:close/>
                  <a:moveTo>
                    <a:pt x="17062" y="20600"/>
                  </a:moveTo>
                  <a:lnTo>
                    <a:pt x="17062" y="20600"/>
                  </a:lnTo>
                  <a:cubicBezTo>
                    <a:pt x="16382" y="20491"/>
                    <a:pt x="15747" y="20951"/>
                    <a:pt x="15637" y="21630"/>
                  </a:cubicBezTo>
                  <a:lnTo>
                    <a:pt x="14432" y="29191"/>
                  </a:lnTo>
                  <a:lnTo>
                    <a:pt x="16897" y="29575"/>
                  </a:lnTo>
                  <a:lnTo>
                    <a:pt x="18092" y="22025"/>
                  </a:lnTo>
                  <a:cubicBezTo>
                    <a:pt x="18201" y="21346"/>
                    <a:pt x="17741" y="20710"/>
                    <a:pt x="17062" y="20600"/>
                  </a:cubicBezTo>
                  <a:close/>
                  <a:moveTo>
                    <a:pt x="21938" y="22628"/>
                  </a:moveTo>
                  <a:cubicBezTo>
                    <a:pt x="22047" y="21948"/>
                    <a:pt x="21576" y="21313"/>
                    <a:pt x="20897" y="21203"/>
                  </a:cubicBezTo>
                  <a:lnTo>
                    <a:pt x="20897" y="21203"/>
                  </a:lnTo>
                  <a:cubicBezTo>
                    <a:pt x="20217" y="21094"/>
                    <a:pt x="19582" y="21554"/>
                    <a:pt x="19472" y="22244"/>
                  </a:cubicBezTo>
                  <a:lnTo>
                    <a:pt x="18278" y="29794"/>
                  </a:lnTo>
                  <a:lnTo>
                    <a:pt x="20743" y="30188"/>
                  </a:lnTo>
                  <a:close/>
                  <a:moveTo>
                    <a:pt x="22113" y="30396"/>
                  </a:moveTo>
                  <a:lnTo>
                    <a:pt x="24578" y="30791"/>
                  </a:lnTo>
                  <a:lnTo>
                    <a:pt x="25784" y="23230"/>
                  </a:lnTo>
                  <a:cubicBezTo>
                    <a:pt x="25882" y="22562"/>
                    <a:pt x="25422" y="21915"/>
                    <a:pt x="24743" y="21817"/>
                  </a:cubicBezTo>
                  <a:lnTo>
                    <a:pt x="24743" y="21817"/>
                  </a:lnTo>
                  <a:cubicBezTo>
                    <a:pt x="24063" y="21707"/>
                    <a:pt x="23428" y="22167"/>
                    <a:pt x="23318" y="22847"/>
                  </a:cubicBezTo>
                  <a:close/>
                  <a:moveTo>
                    <a:pt x="13862" y="32139"/>
                  </a:moveTo>
                  <a:lnTo>
                    <a:pt x="12558" y="40390"/>
                  </a:lnTo>
                  <a:lnTo>
                    <a:pt x="15067" y="40784"/>
                  </a:lnTo>
                  <a:lnTo>
                    <a:pt x="16371" y="32544"/>
                  </a:lnTo>
                  <a:cubicBezTo>
                    <a:pt x="16492" y="31843"/>
                    <a:pt x="16021" y="31174"/>
                    <a:pt x="15319" y="31065"/>
                  </a:cubicBezTo>
                  <a:cubicBezTo>
                    <a:pt x="14618" y="30955"/>
                    <a:pt x="13961" y="31437"/>
                    <a:pt x="13862" y="32139"/>
                  </a:cubicBezTo>
                  <a:close/>
                  <a:moveTo>
                    <a:pt x="27066" y="32939"/>
                  </a:moveTo>
                  <a:cubicBezTo>
                    <a:pt x="26376" y="32829"/>
                    <a:pt x="25729" y="33300"/>
                    <a:pt x="25619" y="34001"/>
                  </a:cubicBezTo>
                  <a:lnTo>
                    <a:pt x="24316" y="42242"/>
                  </a:lnTo>
                  <a:lnTo>
                    <a:pt x="26825" y="42647"/>
                  </a:lnTo>
                  <a:lnTo>
                    <a:pt x="28129" y="34396"/>
                  </a:lnTo>
                  <a:cubicBezTo>
                    <a:pt x="28227" y="33706"/>
                    <a:pt x="27756" y="33059"/>
                    <a:pt x="27077" y="32950"/>
                  </a:cubicBezTo>
                  <a:close/>
                  <a:moveTo>
                    <a:pt x="12459" y="31931"/>
                  </a:moveTo>
                  <a:cubicBezTo>
                    <a:pt x="12613" y="31218"/>
                    <a:pt x="12131" y="30517"/>
                    <a:pt x="11419" y="30407"/>
                  </a:cubicBezTo>
                  <a:cubicBezTo>
                    <a:pt x="10695" y="30287"/>
                    <a:pt x="10027" y="30802"/>
                    <a:pt x="9950" y="31525"/>
                  </a:cubicBezTo>
                  <a:lnTo>
                    <a:pt x="8646" y="39765"/>
                  </a:lnTo>
                  <a:lnTo>
                    <a:pt x="11156" y="40171"/>
                  </a:lnTo>
                  <a:close/>
                  <a:moveTo>
                    <a:pt x="17785" y="32763"/>
                  </a:moveTo>
                  <a:lnTo>
                    <a:pt x="16470" y="41014"/>
                  </a:lnTo>
                  <a:lnTo>
                    <a:pt x="18979" y="41409"/>
                  </a:lnTo>
                  <a:lnTo>
                    <a:pt x="20294" y="33158"/>
                  </a:lnTo>
                  <a:cubicBezTo>
                    <a:pt x="20404" y="32467"/>
                    <a:pt x="19922" y="31810"/>
                    <a:pt x="19231" y="31700"/>
                  </a:cubicBezTo>
                  <a:cubicBezTo>
                    <a:pt x="18541" y="31591"/>
                    <a:pt x="17894" y="32062"/>
                    <a:pt x="17785" y="32763"/>
                  </a:cubicBezTo>
                  <a:close/>
                  <a:moveTo>
                    <a:pt x="24206" y="33782"/>
                  </a:moveTo>
                  <a:cubicBezTo>
                    <a:pt x="24316" y="33092"/>
                    <a:pt x="23833" y="32446"/>
                    <a:pt x="23143" y="32336"/>
                  </a:cubicBezTo>
                  <a:cubicBezTo>
                    <a:pt x="22464" y="32226"/>
                    <a:pt x="21806" y="32698"/>
                    <a:pt x="21697" y="33388"/>
                  </a:cubicBezTo>
                  <a:lnTo>
                    <a:pt x="20393" y="41639"/>
                  </a:lnTo>
                  <a:lnTo>
                    <a:pt x="22902" y="42033"/>
                  </a:lnTo>
                  <a:close/>
                  <a:moveTo>
                    <a:pt x="11944" y="43206"/>
                  </a:moveTo>
                  <a:lnTo>
                    <a:pt x="10662" y="51303"/>
                  </a:lnTo>
                  <a:lnTo>
                    <a:pt x="13248" y="51709"/>
                  </a:lnTo>
                  <a:lnTo>
                    <a:pt x="14530" y="43611"/>
                  </a:lnTo>
                  <a:cubicBezTo>
                    <a:pt x="14629" y="42910"/>
                    <a:pt x="14147" y="42252"/>
                    <a:pt x="13446" y="42143"/>
                  </a:cubicBezTo>
                  <a:cubicBezTo>
                    <a:pt x="12733" y="42022"/>
                    <a:pt x="12076" y="42505"/>
                    <a:pt x="11944" y="43206"/>
                  </a:cubicBezTo>
                  <a:close/>
                  <a:moveTo>
                    <a:pt x="18585" y="44258"/>
                  </a:moveTo>
                  <a:cubicBezTo>
                    <a:pt x="18705" y="43535"/>
                    <a:pt x="18223" y="42844"/>
                    <a:pt x="17489" y="42724"/>
                  </a:cubicBezTo>
                  <a:cubicBezTo>
                    <a:pt x="16766" y="42614"/>
                    <a:pt x="16086" y="43118"/>
                    <a:pt x="15988" y="43841"/>
                  </a:cubicBezTo>
                  <a:lnTo>
                    <a:pt x="14706" y="51939"/>
                  </a:lnTo>
                  <a:lnTo>
                    <a:pt x="17292" y="52355"/>
                  </a:lnTo>
                  <a:close/>
                  <a:moveTo>
                    <a:pt x="22617" y="44893"/>
                  </a:moveTo>
                  <a:cubicBezTo>
                    <a:pt x="22727" y="44181"/>
                    <a:pt x="22245" y="43502"/>
                    <a:pt x="21532" y="43392"/>
                  </a:cubicBezTo>
                  <a:cubicBezTo>
                    <a:pt x="20809" y="43282"/>
                    <a:pt x="20141" y="43765"/>
                    <a:pt x="20031" y="44477"/>
                  </a:cubicBezTo>
                  <a:lnTo>
                    <a:pt x="18749" y="52574"/>
                  </a:lnTo>
                  <a:lnTo>
                    <a:pt x="21335" y="52991"/>
                  </a:lnTo>
                  <a:close/>
                  <a:moveTo>
                    <a:pt x="10498" y="42965"/>
                  </a:moveTo>
                  <a:cubicBezTo>
                    <a:pt x="10597" y="42263"/>
                    <a:pt x="10115" y="41606"/>
                    <a:pt x="9402" y="41496"/>
                  </a:cubicBezTo>
                  <a:cubicBezTo>
                    <a:pt x="8701" y="41376"/>
                    <a:pt x="8033" y="41858"/>
                    <a:pt x="7912" y="42559"/>
                  </a:cubicBezTo>
                  <a:lnTo>
                    <a:pt x="6630" y="50657"/>
                  </a:lnTo>
                  <a:lnTo>
                    <a:pt x="9216" y="51062"/>
                  </a:lnTo>
                  <a:close/>
                  <a:moveTo>
                    <a:pt x="25565" y="44028"/>
                  </a:moveTo>
                  <a:cubicBezTo>
                    <a:pt x="24852" y="43918"/>
                    <a:pt x="24173" y="44400"/>
                    <a:pt x="24063" y="45123"/>
                  </a:cubicBezTo>
                  <a:lnTo>
                    <a:pt x="22781" y="53221"/>
                  </a:lnTo>
                  <a:lnTo>
                    <a:pt x="25367" y="53626"/>
                  </a:lnTo>
                  <a:lnTo>
                    <a:pt x="26649" y="45529"/>
                  </a:lnTo>
                  <a:cubicBezTo>
                    <a:pt x="26770" y="44817"/>
                    <a:pt x="26277" y="44137"/>
                    <a:pt x="25565" y="44028"/>
                  </a:cubicBezTo>
                  <a:close/>
                  <a:moveTo>
                    <a:pt x="24096" y="54963"/>
                  </a:moveTo>
                  <a:cubicBezTo>
                    <a:pt x="23351" y="54843"/>
                    <a:pt x="22661" y="55347"/>
                    <a:pt x="22551" y="56081"/>
                  </a:cubicBezTo>
                  <a:lnTo>
                    <a:pt x="21204" y="64529"/>
                  </a:lnTo>
                  <a:lnTo>
                    <a:pt x="23877" y="64945"/>
                  </a:lnTo>
                  <a:lnTo>
                    <a:pt x="25214" y="56508"/>
                  </a:lnTo>
                  <a:cubicBezTo>
                    <a:pt x="25335" y="55763"/>
                    <a:pt x="24831" y="55073"/>
                    <a:pt x="24085" y="54963"/>
                  </a:cubicBezTo>
                  <a:close/>
                  <a:moveTo>
                    <a:pt x="8559" y="53867"/>
                  </a:moveTo>
                  <a:cubicBezTo>
                    <a:pt x="8668" y="53122"/>
                    <a:pt x="8164" y="52432"/>
                    <a:pt x="7430" y="52311"/>
                  </a:cubicBezTo>
                  <a:cubicBezTo>
                    <a:pt x="6685" y="52202"/>
                    <a:pt x="5995" y="52706"/>
                    <a:pt x="5885" y="53440"/>
                  </a:cubicBezTo>
                  <a:lnTo>
                    <a:pt x="4548" y="61888"/>
                  </a:lnTo>
                  <a:lnTo>
                    <a:pt x="7211" y="62305"/>
                  </a:lnTo>
                  <a:close/>
                  <a:moveTo>
                    <a:pt x="15758" y="53637"/>
                  </a:moveTo>
                  <a:cubicBezTo>
                    <a:pt x="15024" y="53517"/>
                    <a:pt x="14333" y="54021"/>
                    <a:pt x="14213" y="54755"/>
                  </a:cubicBezTo>
                  <a:lnTo>
                    <a:pt x="12876" y="63203"/>
                  </a:lnTo>
                  <a:lnTo>
                    <a:pt x="15549" y="63620"/>
                  </a:lnTo>
                  <a:lnTo>
                    <a:pt x="16886" y="55182"/>
                  </a:lnTo>
                  <a:cubicBezTo>
                    <a:pt x="17007" y="54448"/>
                    <a:pt x="16503" y="53747"/>
                    <a:pt x="15758" y="53637"/>
                  </a:cubicBezTo>
                  <a:close/>
                  <a:moveTo>
                    <a:pt x="21050" y="55840"/>
                  </a:moveTo>
                  <a:cubicBezTo>
                    <a:pt x="21182" y="55095"/>
                    <a:pt x="20678" y="54382"/>
                    <a:pt x="19922" y="54262"/>
                  </a:cubicBezTo>
                  <a:cubicBezTo>
                    <a:pt x="19176" y="54141"/>
                    <a:pt x="18475" y="54667"/>
                    <a:pt x="18377" y="55423"/>
                  </a:cubicBezTo>
                  <a:lnTo>
                    <a:pt x="17040" y="63861"/>
                  </a:lnTo>
                  <a:lnTo>
                    <a:pt x="19713" y="64288"/>
                  </a:lnTo>
                  <a:close/>
                  <a:moveTo>
                    <a:pt x="10049" y="54098"/>
                  </a:moveTo>
                  <a:lnTo>
                    <a:pt x="8723" y="62546"/>
                  </a:lnTo>
                  <a:lnTo>
                    <a:pt x="11386" y="62973"/>
                  </a:lnTo>
                  <a:lnTo>
                    <a:pt x="12722" y="54525"/>
                  </a:lnTo>
                  <a:cubicBezTo>
                    <a:pt x="12854" y="53780"/>
                    <a:pt x="12350" y="53068"/>
                    <a:pt x="11605" y="52947"/>
                  </a:cubicBezTo>
                  <a:cubicBezTo>
                    <a:pt x="10849" y="52826"/>
                    <a:pt x="10147" y="53352"/>
                    <a:pt x="10049" y="54098"/>
                  </a:cubicBezTo>
                  <a:close/>
                  <a:moveTo>
                    <a:pt x="8076" y="65406"/>
                  </a:moveTo>
                  <a:lnTo>
                    <a:pt x="6389" y="76133"/>
                  </a:lnTo>
                  <a:lnTo>
                    <a:pt x="9139" y="76582"/>
                  </a:lnTo>
                  <a:lnTo>
                    <a:pt x="10838" y="65844"/>
                  </a:lnTo>
                  <a:cubicBezTo>
                    <a:pt x="10958" y="65088"/>
                    <a:pt x="10432" y="64376"/>
                    <a:pt x="9676" y="64255"/>
                  </a:cubicBezTo>
                  <a:cubicBezTo>
                    <a:pt x="8909" y="64135"/>
                    <a:pt x="8197" y="64650"/>
                    <a:pt x="8076" y="65417"/>
                  </a:cubicBezTo>
                  <a:close/>
                  <a:moveTo>
                    <a:pt x="15133" y="66523"/>
                  </a:moveTo>
                  <a:cubicBezTo>
                    <a:pt x="15254" y="65767"/>
                    <a:pt x="14728" y="65044"/>
                    <a:pt x="13972" y="64924"/>
                  </a:cubicBezTo>
                  <a:cubicBezTo>
                    <a:pt x="13216" y="64803"/>
                    <a:pt x="12492" y="65329"/>
                    <a:pt x="12383" y="66085"/>
                  </a:cubicBezTo>
                  <a:lnTo>
                    <a:pt x="10673" y="76812"/>
                  </a:lnTo>
                  <a:lnTo>
                    <a:pt x="13435" y="77251"/>
                  </a:lnTo>
                  <a:close/>
                  <a:moveTo>
                    <a:pt x="6542" y="65165"/>
                  </a:moveTo>
                  <a:cubicBezTo>
                    <a:pt x="6696" y="64387"/>
                    <a:pt x="6170" y="63631"/>
                    <a:pt x="5392" y="63510"/>
                  </a:cubicBezTo>
                  <a:cubicBezTo>
                    <a:pt x="4603" y="63379"/>
                    <a:pt x="3880" y="63937"/>
                    <a:pt x="3792" y="64726"/>
                  </a:cubicBezTo>
                  <a:lnTo>
                    <a:pt x="2083" y="75454"/>
                  </a:lnTo>
                  <a:lnTo>
                    <a:pt x="4844" y="75892"/>
                  </a:lnTo>
                  <a:close/>
                  <a:moveTo>
                    <a:pt x="22562" y="66293"/>
                  </a:moveTo>
                  <a:lnTo>
                    <a:pt x="22562" y="66293"/>
                  </a:lnTo>
                  <a:cubicBezTo>
                    <a:pt x="21806" y="66173"/>
                    <a:pt x="21094" y="66688"/>
                    <a:pt x="20973" y="67444"/>
                  </a:cubicBezTo>
                  <a:lnTo>
                    <a:pt x="19264" y="78171"/>
                  </a:lnTo>
                  <a:lnTo>
                    <a:pt x="22014" y="78610"/>
                  </a:lnTo>
                  <a:lnTo>
                    <a:pt x="23713" y="67882"/>
                  </a:lnTo>
                  <a:cubicBezTo>
                    <a:pt x="23833" y="67126"/>
                    <a:pt x="23318" y="66414"/>
                    <a:pt x="22562" y="66293"/>
                  </a:cubicBezTo>
                  <a:close/>
                  <a:moveTo>
                    <a:pt x="19428" y="67203"/>
                  </a:moveTo>
                  <a:cubicBezTo>
                    <a:pt x="19549" y="66447"/>
                    <a:pt x="19023" y="65734"/>
                    <a:pt x="18267" y="65614"/>
                  </a:cubicBezTo>
                  <a:cubicBezTo>
                    <a:pt x="17511" y="65482"/>
                    <a:pt x="16799" y="66008"/>
                    <a:pt x="16678" y="66764"/>
                  </a:cubicBezTo>
                  <a:lnTo>
                    <a:pt x="14969" y="77492"/>
                  </a:lnTo>
                  <a:lnTo>
                    <a:pt x="17730" y="77930"/>
                  </a:lnTo>
                  <a:close/>
                  <a:moveTo>
                    <a:pt x="11846" y="78390"/>
                  </a:moveTo>
                  <a:cubicBezTo>
                    <a:pt x="10443" y="78171"/>
                    <a:pt x="9128" y="79125"/>
                    <a:pt x="8909" y="80527"/>
                  </a:cubicBezTo>
                  <a:lnTo>
                    <a:pt x="7057" y="92186"/>
                  </a:lnTo>
                  <a:lnTo>
                    <a:pt x="12131" y="92986"/>
                  </a:lnTo>
                  <a:lnTo>
                    <a:pt x="13972" y="81327"/>
                  </a:lnTo>
                  <a:cubicBezTo>
                    <a:pt x="14191" y="79924"/>
                    <a:pt x="13237" y="78610"/>
                    <a:pt x="11835" y="78390"/>
                  </a:cubicBezTo>
                  <a:close/>
                  <a:moveTo>
                    <a:pt x="4789" y="77273"/>
                  </a:moveTo>
                  <a:cubicBezTo>
                    <a:pt x="3387" y="77054"/>
                    <a:pt x="2072" y="78007"/>
                    <a:pt x="1853" y="79409"/>
                  </a:cubicBezTo>
                  <a:lnTo>
                    <a:pt x="1" y="91068"/>
                  </a:lnTo>
                  <a:lnTo>
                    <a:pt x="5074" y="91868"/>
                  </a:lnTo>
                  <a:lnTo>
                    <a:pt x="6926" y="80209"/>
                  </a:lnTo>
                  <a:cubicBezTo>
                    <a:pt x="7145" y="78807"/>
                    <a:pt x="6192" y="77492"/>
                    <a:pt x="4789" y="77273"/>
                  </a:cubicBezTo>
                  <a:close/>
                  <a:moveTo>
                    <a:pt x="18902" y="79508"/>
                  </a:moveTo>
                  <a:lnTo>
                    <a:pt x="18902" y="79508"/>
                  </a:lnTo>
                  <a:cubicBezTo>
                    <a:pt x="17489" y="79278"/>
                    <a:pt x="16174" y="80242"/>
                    <a:pt x="15955" y="81645"/>
                  </a:cubicBezTo>
                  <a:lnTo>
                    <a:pt x="14114" y="93304"/>
                  </a:lnTo>
                  <a:lnTo>
                    <a:pt x="19176" y="94103"/>
                  </a:lnTo>
                  <a:lnTo>
                    <a:pt x="21028" y="82445"/>
                  </a:lnTo>
                  <a:cubicBezTo>
                    <a:pt x="21247" y="81042"/>
                    <a:pt x="20294" y="79727"/>
                    <a:pt x="18892" y="79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7"/>
            <p:cNvSpPr/>
            <p:nvPr/>
          </p:nvSpPr>
          <p:spPr>
            <a:xfrm>
              <a:off x="6160870" y="1092100"/>
              <a:ext cx="1275507" cy="2898700"/>
            </a:xfrm>
            <a:custGeom>
              <a:avLst/>
              <a:gdLst/>
              <a:ahLst/>
              <a:cxnLst/>
              <a:rect l="l" t="t" r="r" b="b"/>
              <a:pathLst>
                <a:path w="36095" h="82029" extrusionOk="0">
                  <a:moveTo>
                    <a:pt x="16218" y="1228"/>
                  </a:moveTo>
                  <a:cubicBezTo>
                    <a:pt x="15538" y="1118"/>
                    <a:pt x="15593" y="132"/>
                    <a:pt x="16272" y="99"/>
                  </a:cubicBezTo>
                  <a:cubicBezTo>
                    <a:pt x="16382" y="99"/>
                    <a:pt x="19034" y="1"/>
                    <a:pt x="25915" y="1085"/>
                  </a:cubicBezTo>
                  <a:cubicBezTo>
                    <a:pt x="32785" y="2181"/>
                    <a:pt x="35273" y="3091"/>
                    <a:pt x="35382" y="3134"/>
                  </a:cubicBezTo>
                  <a:cubicBezTo>
                    <a:pt x="36095" y="3386"/>
                    <a:pt x="35689" y="4460"/>
                    <a:pt x="34988" y="4186"/>
                  </a:cubicBezTo>
                  <a:cubicBezTo>
                    <a:pt x="34955" y="4175"/>
                    <a:pt x="32468" y="3266"/>
                    <a:pt x="25740" y="2203"/>
                  </a:cubicBezTo>
                  <a:cubicBezTo>
                    <a:pt x="18968" y="1129"/>
                    <a:pt x="16349" y="1228"/>
                    <a:pt x="16327" y="1228"/>
                  </a:cubicBezTo>
                  <a:cubicBezTo>
                    <a:pt x="16283" y="1228"/>
                    <a:pt x="16251" y="1228"/>
                    <a:pt x="16218" y="1228"/>
                  </a:cubicBezTo>
                  <a:close/>
                  <a:moveTo>
                    <a:pt x="13522" y="10651"/>
                  </a:moveTo>
                  <a:cubicBezTo>
                    <a:pt x="13544" y="10651"/>
                    <a:pt x="16524" y="10531"/>
                    <a:pt x="24228" y="11758"/>
                  </a:cubicBezTo>
                  <a:cubicBezTo>
                    <a:pt x="31887" y="12963"/>
                    <a:pt x="34714" y="14004"/>
                    <a:pt x="34747" y="14004"/>
                  </a:cubicBezTo>
                  <a:cubicBezTo>
                    <a:pt x="35547" y="14311"/>
                    <a:pt x="35996" y="13106"/>
                    <a:pt x="35196" y="12810"/>
                  </a:cubicBezTo>
                  <a:cubicBezTo>
                    <a:pt x="35076" y="12766"/>
                    <a:pt x="32249" y="11725"/>
                    <a:pt x="24425" y="10476"/>
                  </a:cubicBezTo>
                  <a:cubicBezTo>
                    <a:pt x="16601" y="9227"/>
                    <a:pt x="13588" y="9347"/>
                    <a:pt x="13467" y="9358"/>
                  </a:cubicBezTo>
                  <a:cubicBezTo>
                    <a:pt x="12689" y="9391"/>
                    <a:pt x="12624" y="10509"/>
                    <a:pt x="13391" y="10629"/>
                  </a:cubicBezTo>
                  <a:cubicBezTo>
                    <a:pt x="13434" y="10640"/>
                    <a:pt x="13478" y="10651"/>
                    <a:pt x="13522" y="10651"/>
                  </a:cubicBezTo>
                  <a:close/>
                  <a:moveTo>
                    <a:pt x="9764" y="31558"/>
                  </a:moveTo>
                  <a:cubicBezTo>
                    <a:pt x="9797" y="31558"/>
                    <a:pt x="12898" y="31438"/>
                    <a:pt x="20907" y="32709"/>
                  </a:cubicBezTo>
                  <a:cubicBezTo>
                    <a:pt x="28874" y="33969"/>
                    <a:pt x="31821" y="35043"/>
                    <a:pt x="31854" y="35054"/>
                  </a:cubicBezTo>
                  <a:cubicBezTo>
                    <a:pt x="32676" y="35350"/>
                    <a:pt x="33136" y="34122"/>
                    <a:pt x="32314" y="33805"/>
                  </a:cubicBezTo>
                  <a:cubicBezTo>
                    <a:pt x="32194" y="33761"/>
                    <a:pt x="29257" y="32676"/>
                    <a:pt x="21116" y="31383"/>
                  </a:cubicBezTo>
                  <a:cubicBezTo>
                    <a:pt x="12974" y="30101"/>
                    <a:pt x="9840" y="30210"/>
                    <a:pt x="9709" y="30232"/>
                  </a:cubicBezTo>
                  <a:cubicBezTo>
                    <a:pt x="8898" y="30254"/>
                    <a:pt x="8832" y="31438"/>
                    <a:pt x="9632" y="31558"/>
                  </a:cubicBezTo>
                  <a:cubicBezTo>
                    <a:pt x="9676" y="31558"/>
                    <a:pt x="9720" y="31558"/>
                    <a:pt x="9764" y="31558"/>
                  </a:cubicBezTo>
                  <a:close/>
                  <a:moveTo>
                    <a:pt x="7671" y="42527"/>
                  </a:moveTo>
                  <a:cubicBezTo>
                    <a:pt x="7704" y="42527"/>
                    <a:pt x="10903" y="42406"/>
                    <a:pt x="19154" y="43710"/>
                  </a:cubicBezTo>
                  <a:cubicBezTo>
                    <a:pt x="27383" y="45014"/>
                    <a:pt x="30419" y="46121"/>
                    <a:pt x="30451" y="46132"/>
                  </a:cubicBezTo>
                  <a:cubicBezTo>
                    <a:pt x="30802" y="46263"/>
                    <a:pt x="31208" y="46088"/>
                    <a:pt x="31339" y="45726"/>
                  </a:cubicBezTo>
                  <a:cubicBezTo>
                    <a:pt x="31471" y="45376"/>
                    <a:pt x="31284" y="44970"/>
                    <a:pt x="30934" y="44839"/>
                  </a:cubicBezTo>
                  <a:cubicBezTo>
                    <a:pt x="30813" y="44795"/>
                    <a:pt x="27767" y="43677"/>
                    <a:pt x="19373" y="42351"/>
                  </a:cubicBezTo>
                  <a:cubicBezTo>
                    <a:pt x="10980" y="41026"/>
                    <a:pt x="7748" y="41146"/>
                    <a:pt x="7616" y="41146"/>
                  </a:cubicBezTo>
                  <a:cubicBezTo>
                    <a:pt x="6707" y="41091"/>
                    <a:pt x="6619" y="42461"/>
                    <a:pt x="7539" y="42516"/>
                  </a:cubicBezTo>
                  <a:cubicBezTo>
                    <a:pt x="7583" y="42527"/>
                    <a:pt x="7627" y="42527"/>
                    <a:pt x="7671" y="42527"/>
                  </a:cubicBezTo>
                  <a:close/>
                  <a:moveTo>
                    <a:pt x="5600" y="53342"/>
                  </a:moveTo>
                  <a:cubicBezTo>
                    <a:pt x="5633" y="53342"/>
                    <a:pt x="8920" y="53221"/>
                    <a:pt x="17445" y="54569"/>
                  </a:cubicBezTo>
                  <a:cubicBezTo>
                    <a:pt x="25915" y="55906"/>
                    <a:pt x="29049" y="57056"/>
                    <a:pt x="29082" y="57067"/>
                  </a:cubicBezTo>
                  <a:cubicBezTo>
                    <a:pt x="29454" y="57199"/>
                    <a:pt x="29860" y="57013"/>
                    <a:pt x="30002" y="56651"/>
                  </a:cubicBezTo>
                  <a:cubicBezTo>
                    <a:pt x="30134" y="56278"/>
                    <a:pt x="29947" y="55873"/>
                    <a:pt x="29586" y="55731"/>
                  </a:cubicBezTo>
                  <a:cubicBezTo>
                    <a:pt x="29454" y="55687"/>
                    <a:pt x="26321" y="54536"/>
                    <a:pt x="17664" y="53166"/>
                  </a:cubicBezTo>
                  <a:cubicBezTo>
                    <a:pt x="9008" y="51786"/>
                    <a:pt x="5677" y="51917"/>
                    <a:pt x="5534" y="51928"/>
                  </a:cubicBezTo>
                  <a:cubicBezTo>
                    <a:pt x="4679" y="51972"/>
                    <a:pt x="4614" y="53210"/>
                    <a:pt x="5457" y="53342"/>
                  </a:cubicBezTo>
                  <a:cubicBezTo>
                    <a:pt x="5501" y="53342"/>
                    <a:pt x="5545" y="53342"/>
                    <a:pt x="5600" y="53342"/>
                  </a:cubicBezTo>
                  <a:close/>
                  <a:moveTo>
                    <a:pt x="3441" y="64551"/>
                  </a:moveTo>
                  <a:cubicBezTo>
                    <a:pt x="3474" y="64551"/>
                    <a:pt x="6871" y="64431"/>
                    <a:pt x="15659" y="65822"/>
                  </a:cubicBezTo>
                  <a:cubicBezTo>
                    <a:pt x="24403" y="67203"/>
                    <a:pt x="27635" y="68386"/>
                    <a:pt x="27668" y="68397"/>
                  </a:cubicBezTo>
                  <a:cubicBezTo>
                    <a:pt x="28534" y="68638"/>
                    <a:pt x="28994" y="67411"/>
                    <a:pt x="28183" y="67028"/>
                  </a:cubicBezTo>
                  <a:cubicBezTo>
                    <a:pt x="28041" y="66973"/>
                    <a:pt x="24819" y="65790"/>
                    <a:pt x="15889" y="64376"/>
                  </a:cubicBezTo>
                  <a:cubicBezTo>
                    <a:pt x="6959" y="62962"/>
                    <a:pt x="3518" y="63094"/>
                    <a:pt x="3375" y="63094"/>
                  </a:cubicBezTo>
                  <a:cubicBezTo>
                    <a:pt x="2499" y="63138"/>
                    <a:pt x="2422" y="64420"/>
                    <a:pt x="3299" y="64551"/>
                  </a:cubicBezTo>
                  <a:cubicBezTo>
                    <a:pt x="3343" y="64562"/>
                    <a:pt x="3397" y="64562"/>
                    <a:pt x="3441" y="64551"/>
                  </a:cubicBezTo>
                  <a:close/>
                  <a:moveTo>
                    <a:pt x="1042" y="77963"/>
                  </a:moveTo>
                  <a:cubicBezTo>
                    <a:pt x="1074" y="77963"/>
                    <a:pt x="4548" y="77832"/>
                    <a:pt x="13533" y="79256"/>
                  </a:cubicBezTo>
                  <a:cubicBezTo>
                    <a:pt x="22463" y="80670"/>
                    <a:pt x="25773" y="81875"/>
                    <a:pt x="25806" y="81886"/>
                  </a:cubicBezTo>
                  <a:cubicBezTo>
                    <a:pt x="26189" y="82029"/>
                    <a:pt x="26627" y="81831"/>
                    <a:pt x="26770" y="81448"/>
                  </a:cubicBezTo>
                  <a:cubicBezTo>
                    <a:pt x="26912" y="81053"/>
                    <a:pt x="26715" y="80626"/>
                    <a:pt x="26331" y="80484"/>
                  </a:cubicBezTo>
                  <a:cubicBezTo>
                    <a:pt x="26189" y="80429"/>
                    <a:pt x="22891" y="79223"/>
                    <a:pt x="13763" y="77777"/>
                  </a:cubicBezTo>
                  <a:cubicBezTo>
                    <a:pt x="4636" y="76331"/>
                    <a:pt x="1118" y="76462"/>
                    <a:pt x="976" y="76462"/>
                  </a:cubicBezTo>
                  <a:cubicBezTo>
                    <a:pt x="77" y="76506"/>
                    <a:pt x="1" y="77821"/>
                    <a:pt x="899" y="77952"/>
                  </a:cubicBezTo>
                  <a:cubicBezTo>
                    <a:pt x="943" y="77963"/>
                    <a:pt x="998" y="77963"/>
                    <a:pt x="1042" y="77963"/>
                  </a:cubicBezTo>
                  <a:close/>
                  <a:moveTo>
                    <a:pt x="11648" y="21105"/>
                  </a:moveTo>
                  <a:cubicBezTo>
                    <a:pt x="11681" y="21105"/>
                    <a:pt x="14716" y="20984"/>
                    <a:pt x="22562" y="22233"/>
                  </a:cubicBezTo>
                  <a:cubicBezTo>
                    <a:pt x="30375" y="23461"/>
                    <a:pt x="33268" y="24524"/>
                    <a:pt x="33289" y="24534"/>
                  </a:cubicBezTo>
                  <a:cubicBezTo>
                    <a:pt x="34111" y="24841"/>
                    <a:pt x="34572" y="23603"/>
                    <a:pt x="33750" y="23296"/>
                  </a:cubicBezTo>
                  <a:cubicBezTo>
                    <a:pt x="33629" y="23252"/>
                    <a:pt x="30747" y="22201"/>
                    <a:pt x="22770" y="20929"/>
                  </a:cubicBezTo>
                  <a:cubicBezTo>
                    <a:pt x="14793" y="19669"/>
                    <a:pt x="11714" y="19790"/>
                    <a:pt x="11594" y="19790"/>
                  </a:cubicBezTo>
                  <a:cubicBezTo>
                    <a:pt x="10805" y="19834"/>
                    <a:pt x="10739" y="20973"/>
                    <a:pt x="11517" y="21094"/>
                  </a:cubicBezTo>
                  <a:cubicBezTo>
                    <a:pt x="11561" y="21105"/>
                    <a:pt x="11605" y="21105"/>
                    <a:pt x="11648" y="21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6274731" y="1167617"/>
              <a:ext cx="1041608" cy="2939727"/>
            </a:xfrm>
            <a:custGeom>
              <a:avLst/>
              <a:gdLst/>
              <a:ahLst/>
              <a:cxnLst/>
              <a:rect l="l" t="t" r="r" b="b"/>
              <a:pathLst>
                <a:path w="29476" h="83190" extrusionOk="0">
                  <a:moveTo>
                    <a:pt x="17170" y="1293"/>
                  </a:moveTo>
                  <a:lnTo>
                    <a:pt x="17105" y="1688"/>
                  </a:lnTo>
                  <a:cubicBezTo>
                    <a:pt x="17181" y="1107"/>
                    <a:pt x="16787" y="581"/>
                    <a:pt x="16206" y="482"/>
                  </a:cubicBezTo>
                  <a:cubicBezTo>
                    <a:pt x="15636" y="395"/>
                    <a:pt x="15089" y="778"/>
                    <a:pt x="14979" y="1348"/>
                  </a:cubicBezTo>
                  <a:lnTo>
                    <a:pt x="15045" y="954"/>
                  </a:lnTo>
                  <a:cubicBezTo>
                    <a:pt x="15154" y="384"/>
                    <a:pt x="15691" y="0"/>
                    <a:pt x="16272" y="99"/>
                  </a:cubicBezTo>
                  <a:cubicBezTo>
                    <a:pt x="16842" y="187"/>
                    <a:pt x="17236" y="713"/>
                    <a:pt x="17170" y="1293"/>
                  </a:cubicBezTo>
                  <a:close/>
                  <a:moveTo>
                    <a:pt x="20326" y="702"/>
                  </a:moveTo>
                  <a:cubicBezTo>
                    <a:pt x="19746" y="614"/>
                    <a:pt x="19187" y="1008"/>
                    <a:pt x="19099" y="1600"/>
                  </a:cubicBezTo>
                  <a:lnTo>
                    <a:pt x="19033" y="1995"/>
                  </a:lnTo>
                  <a:cubicBezTo>
                    <a:pt x="19110" y="1392"/>
                    <a:pt x="19669" y="976"/>
                    <a:pt x="20271" y="1063"/>
                  </a:cubicBezTo>
                  <a:cubicBezTo>
                    <a:pt x="20863" y="1162"/>
                    <a:pt x="21269" y="1732"/>
                    <a:pt x="21159" y="2323"/>
                  </a:cubicBezTo>
                  <a:lnTo>
                    <a:pt x="21236" y="1929"/>
                  </a:lnTo>
                  <a:cubicBezTo>
                    <a:pt x="21323" y="1337"/>
                    <a:pt x="20918" y="789"/>
                    <a:pt x="20326" y="702"/>
                  </a:cubicBezTo>
                  <a:close/>
                  <a:moveTo>
                    <a:pt x="28446" y="1995"/>
                  </a:moveTo>
                  <a:cubicBezTo>
                    <a:pt x="27865" y="1896"/>
                    <a:pt x="27306" y="2290"/>
                    <a:pt x="27219" y="2882"/>
                  </a:cubicBezTo>
                  <a:lnTo>
                    <a:pt x="27153" y="3277"/>
                  </a:lnTo>
                  <a:cubicBezTo>
                    <a:pt x="27262" y="2707"/>
                    <a:pt x="27799" y="2323"/>
                    <a:pt x="28380" y="2411"/>
                  </a:cubicBezTo>
                  <a:cubicBezTo>
                    <a:pt x="28950" y="2510"/>
                    <a:pt x="29344" y="3036"/>
                    <a:pt x="29279" y="3616"/>
                  </a:cubicBezTo>
                  <a:lnTo>
                    <a:pt x="29333" y="3222"/>
                  </a:lnTo>
                  <a:cubicBezTo>
                    <a:pt x="29432" y="2630"/>
                    <a:pt x="29027" y="2082"/>
                    <a:pt x="28446" y="1995"/>
                  </a:cubicBezTo>
                  <a:close/>
                  <a:moveTo>
                    <a:pt x="24391" y="1348"/>
                  </a:moveTo>
                  <a:cubicBezTo>
                    <a:pt x="23800" y="1249"/>
                    <a:pt x="23252" y="1655"/>
                    <a:pt x="23153" y="2247"/>
                  </a:cubicBezTo>
                  <a:lnTo>
                    <a:pt x="23099" y="2630"/>
                  </a:lnTo>
                  <a:cubicBezTo>
                    <a:pt x="23175" y="2038"/>
                    <a:pt x="23734" y="1611"/>
                    <a:pt x="24326" y="1710"/>
                  </a:cubicBezTo>
                  <a:cubicBezTo>
                    <a:pt x="24928" y="1808"/>
                    <a:pt x="25323" y="2378"/>
                    <a:pt x="25213" y="2970"/>
                  </a:cubicBezTo>
                  <a:lnTo>
                    <a:pt x="25279" y="2575"/>
                  </a:lnTo>
                  <a:cubicBezTo>
                    <a:pt x="25367" y="1995"/>
                    <a:pt x="24972" y="1447"/>
                    <a:pt x="24391" y="1348"/>
                  </a:cubicBezTo>
                  <a:close/>
                  <a:moveTo>
                    <a:pt x="13292" y="9511"/>
                  </a:moveTo>
                  <a:cubicBezTo>
                    <a:pt x="12623" y="9413"/>
                    <a:pt x="11999" y="9862"/>
                    <a:pt x="11900" y="10530"/>
                  </a:cubicBezTo>
                  <a:lnTo>
                    <a:pt x="11823" y="10980"/>
                  </a:lnTo>
                  <a:cubicBezTo>
                    <a:pt x="11933" y="10311"/>
                    <a:pt x="12557" y="9851"/>
                    <a:pt x="13226" y="9961"/>
                  </a:cubicBezTo>
                  <a:cubicBezTo>
                    <a:pt x="13894" y="10059"/>
                    <a:pt x="14354" y="10695"/>
                    <a:pt x="14245" y="11352"/>
                  </a:cubicBezTo>
                  <a:lnTo>
                    <a:pt x="14322" y="10914"/>
                  </a:lnTo>
                  <a:cubicBezTo>
                    <a:pt x="14420" y="10246"/>
                    <a:pt x="13960" y="9621"/>
                    <a:pt x="13302" y="9511"/>
                  </a:cubicBezTo>
                  <a:close/>
                  <a:moveTo>
                    <a:pt x="20830" y="10706"/>
                  </a:moveTo>
                  <a:cubicBezTo>
                    <a:pt x="20162" y="10607"/>
                    <a:pt x="19537" y="11056"/>
                    <a:pt x="19428" y="11725"/>
                  </a:cubicBezTo>
                  <a:lnTo>
                    <a:pt x="19362" y="12163"/>
                  </a:lnTo>
                  <a:cubicBezTo>
                    <a:pt x="19472" y="11495"/>
                    <a:pt x="20096" y="11045"/>
                    <a:pt x="20765" y="11155"/>
                  </a:cubicBezTo>
                  <a:cubicBezTo>
                    <a:pt x="21433" y="11254"/>
                    <a:pt x="21882" y="11878"/>
                    <a:pt x="21784" y="12547"/>
                  </a:cubicBezTo>
                  <a:lnTo>
                    <a:pt x="21849" y="12108"/>
                  </a:lnTo>
                  <a:cubicBezTo>
                    <a:pt x="21959" y="11440"/>
                    <a:pt x="21499" y="10815"/>
                    <a:pt x="20830" y="10706"/>
                  </a:cubicBezTo>
                  <a:close/>
                  <a:moveTo>
                    <a:pt x="17061" y="10114"/>
                  </a:moveTo>
                  <a:cubicBezTo>
                    <a:pt x="16393" y="10005"/>
                    <a:pt x="15768" y="10465"/>
                    <a:pt x="15669" y="11122"/>
                  </a:cubicBezTo>
                  <a:lnTo>
                    <a:pt x="15593" y="11571"/>
                  </a:lnTo>
                  <a:cubicBezTo>
                    <a:pt x="15702" y="10903"/>
                    <a:pt x="16327" y="10454"/>
                    <a:pt x="16995" y="10552"/>
                  </a:cubicBezTo>
                  <a:cubicBezTo>
                    <a:pt x="17664" y="10662"/>
                    <a:pt x="18113" y="11287"/>
                    <a:pt x="18014" y="11955"/>
                  </a:cubicBezTo>
                  <a:lnTo>
                    <a:pt x="18080" y="11506"/>
                  </a:lnTo>
                  <a:cubicBezTo>
                    <a:pt x="18190" y="10837"/>
                    <a:pt x="17729" y="10213"/>
                    <a:pt x="17061" y="10114"/>
                  </a:cubicBezTo>
                  <a:close/>
                  <a:moveTo>
                    <a:pt x="28358" y="11900"/>
                  </a:moveTo>
                  <a:cubicBezTo>
                    <a:pt x="27690" y="11791"/>
                    <a:pt x="27065" y="12251"/>
                    <a:pt x="26956" y="12919"/>
                  </a:cubicBezTo>
                  <a:lnTo>
                    <a:pt x="26890" y="13358"/>
                  </a:lnTo>
                  <a:cubicBezTo>
                    <a:pt x="26988" y="12689"/>
                    <a:pt x="27613" y="12240"/>
                    <a:pt x="28281" y="12349"/>
                  </a:cubicBezTo>
                  <a:cubicBezTo>
                    <a:pt x="28950" y="12448"/>
                    <a:pt x="29399" y="13073"/>
                    <a:pt x="29300" y="13741"/>
                  </a:cubicBezTo>
                  <a:lnTo>
                    <a:pt x="29366" y="13303"/>
                  </a:lnTo>
                  <a:cubicBezTo>
                    <a:pt x="29476" y="12634"/>
                    <a:pt x="29016" y="12010"/>
                    <a:pt x="28358" y="11900"/>
                  </a:cubicBezTo>
                  <a:close/>
                  <a:moveTo>
                    <a:pt x="24589" y="11308"/>
                  </a:moveTo>
                  <a:cubicBezTo>
                    <a:pt x="23920" y="11199"/>
                    <a:pt x="23296" y="11648"/>
                    <a:pt x="23197" y="12317"/>
                  </a:cubicBezTo>
                  <a:lnTo>
                    <a:pt x="23120" y="12766"/>
                  </a:lnTo>
                  <a:cubicBezTo>
                    <a:pt x="23230" y="12097"/>
                    <a:pt x="23855" y="11648"/>
                    <a:pt x="24523" y="11747"/>
                  </a:cubicBezTo>
                  <a:cubicBezTo>
                    <a:pt x="25180" y="11856"/>
                    <a:pt x="25641" y="12481"/>
                    <a:pt x="25531" y="13149"/>
                  </a:cubicBezTo>
                  <a:lnTo>
                    <a:pt x="25608" y="12700"/>
                  </a:lnTo>
                  <a:cubicBezTo>
                    <a:pt x="25706" y="12032"/>
                    <a:pt x="25257" y="11407"/>
                    <a:pt x="24589" y="11308"/>
                  </a:cubicBezTo>
                  <a:close/>
                  <a:moveTo>
                    <a:pt x="11484" y="19998"/>
                  </a:moveTo>
                  <a:cubicBezTo>
                    <a:pt x="10804" y="19888"/>
                    <a:pt x="10169" y="20348"/>
                    <a:pt x="10059" y="21028"/>
                  </a:cubicBezTo>
                  <a:lnTo>
                    <a:pt x="9993" y="21477"/>
                  </a:lnTo>
                  <a:cubicBezTo>
                    <a:pt x="10092" y="20798"/>
                    <a:pt x="10738" y="20337"/>
                    <a:pt x="11418" y="20447"/>
                  </a:cubicBezTo>
                  <a:cubicBezTo>
                    <a:pt x="12097" y="20557"/>
                    <a:pt x="12557" y="21192"/>
                    <a:pt x="12459" y="21872"/>
                  </a:cubicBezTo>
                  <a:lnTo>
                    <a:pt x="12525" y="21422"/>
                  </a:lnTo>
                  <a:cubicBezTo>
                    <a:pt x="12634" y="20732"/>
                    <a:pt x="12163" y="20096"/>
                    <a:pt x="11484" y="19998"/>
                  </a:cubicBezTo>
                  <a:close/>
                  <a:moveTo>
                    <a:pt x="19165" y="21214"/>
                  </a:moveTo>
                  <a:cubicBezTo>
                    <a:pt x="18485" y="21104"/>
                    <a:pt x="17839" y="21565"/>
                    <a:pt x="17740" y="22244"/>
                  </a:cubicBezTo>
                  <a:lnTo>
                    <a:pt x="17664" y="22693"/>
                  </a:lnTo>
                  <a:cubicBezTo>
                    <a:pt x="17773" y="22014"/>
                    <a:pt x="18409" y="21554"/>
                    <a:pt x="19088" y="21663"/>
                  </a:cubicBezTo>
                  <a:cubicBezTo>
                    <a:pt x="19778" y="21762"/>
                    <a:pt x="20239" y="22408"/>
                    <a:pt x="20129" y="23088"/>
                  </a:cubicBezTo>
                  <a:lnTo>
                    <a:pt x="20206" y="22639"/>
                  </a:lnTo>
                  <a:cubicBezTo>
                    <a:pt x="20315" y="21948"/>
                    <a:pt x="19844" y="21313"/>
                    <a:pt x="19165" y="21214"/>
                  </a:cubicBezTo>
                  <a:close/>
                  <a:moveTo>
                    <a:pt x="15330" y="20600"/>
                  </a:moveTo>
                  <a:cubicBezTo>
                    <a:pt x="14650" y="20491"/>
                    <a:pt x="14004" y="20951"/>
                    <a:pt x="13905" y="21641"/>
                  </a:cubicBezTo>
                  <a:lnTo>
                    <a:pt x="13828" y="22091"/>
                  </a:lnTo>
                  <a:cubicBezTo>
                    <a:pt x="13938" y="21411"/>
                    <a:pt x="14574" y="20940"/>
                    <a:pt x="15253" y="21050"/>
                  </a:cubicBezTo>
                  <a:cubicBezTo>
                    <a:pt x="15943" y="21159"/>
                    <a:pt x="16403" y="21795"/>
                    <a:pt x="16294" y="22474"/>
                  </a:cubicBezTo>
                  <a:lnTo>
                    <a:pt x="16371" y="22025"/>
                  </a:lnTo>
                  <a:cubicBezTo>
                    <a:pt x="16469" y="21346"/>
                    <a:pt x="16009" y="20699"/>
                    <a:pt x="15330" y="20600"/>
                  </a:cubicBezTo>
                  <a:close/>
                  <a:moveTo>
                    <a:pt x="26846" y="22430"/>
                  </a:moveTo>
                  <a:cubicBezTo>
                    <a:pt x="26167" y="22321"/>
                    <a:pt x="25531" y="22781"/>
                    <a:pt x="25421" y="23460"/>
                  </a:cubicBezTo>
                  <a:lnTo>
                    <a:pt x="25345" y="23910"/>
                  </a:lnTo>
                  <a:cubicBezTo>
                    <a:pt x="25454" y="23230"/>
                    <a:pt x="26090" y="22770"/>
                    <a:pt x="26780" y="22880"/>
                  </a:cubicBezTo>
                  <a:cubicBezTo>
                    <a:pt x="27460" y="22978"/>
                    <a:pt x="27920" y="23625"/>
                    <a:pt x="27810" y="24304"/>
                  </a:cubicBezTo>
                  <a:lnTo>
                    <a:pt x="27887" y="23855"/>
                  </a:lnTo>
                  <a:cubicBezTo>
                    <a:pt x="27997" y="23165"/>
                    <a:pt x="27525" y="22529"/>
                    <a:pt x="26846" y="22430"/>
                  </a:cubicBezTo>
                  <a:close/>
                  <a:moveTo>
                    <a:pt x="23011" y="21817"/>
                  </a:moveTo>
                  <a:cubicBezTo>
                    <a:pt x="22331" y="21707"/>
                    <a:pt x="21696" y="22167"/>
                    <a:pt x="21586" y="22858"/>
                  </a:cubicBezTo>
                  <a:lnTo>
                    <a:pt x="21510" y="23307"/>
                  </a:lnTo>
                  <a:cubicBezTo>
                    <a:pt x="21619" y="22628"/>
                    <a:pt x="22255" y="22156"/>
                    <a:pt x="22945" y="22266"/>
                  </a:cubicBezTo>
                  <a:cubicBezTo>
                    <a:pt x="23624" y="22376"/>
                    <a:pt x="24085" y="23011"/>
                    <a:pt x="23975" y="23690"/>
                  </a:cubicBezTo>
                  <a:lnTo>
                    <a:pt x="24052" y="23241"/>
                  </a:lnTo>
                  <a:cubicBezTo>
                    <a:pt x="24161" y="22562"/>
                    <a:pt x="23690" y="21915"/>
                    <a:pt x="23000" y="21817"/>
                  </a:cubicBezTo>
                  <a:close/>
                  <a:moveTo>
                    <a:pt x="9676" y="30462"/>
                  </a:moveTo>
                  <a:cubicBezTo>
                    <a:pt x="8985" y="30353"/>
                    <a:pt x="8328" y="30824"/>
                    <a:pt x="8218" y="31525"/>
                  </a:cubicBezTo>
                  <a:lnTo>
                    <a:pt x="8141" y="31985"/>
                  </a:lnTo>
                  <a:cubicBezTo>
                    <a:pt x="8251" y="31295"/>
                    <a:pt x="8909" y="30824"/>
                    <a:pt x="9599" y="30933"/>
                  </a:cubicBezTo>
                  <a:cubicBezTo>
                    <a:pt x="10289" y="31043"/>
                    <a:pt x="10760" y="31689"/>
                    <a:pt x="10651" y="32380"/>
                  </a:cubicBezTo>
                  <a:lnTo>
                    <a:pt x="10727" y="31920"/>
                  </a:lnTo>
                  <a:cubicBezTo>
                    <a:pt x="10837" y="31229"/>
                    <a:pt x="10366" y="30572"/>
                    <a:pt x="9665" y="30462"/>
                  </a:cubicBezTo>
                  <a:close/>
                  <a:moveTo>
                    <a:pt x="17510" y="31711"/>
                  </a:moveTo>
                  <a:cubicBezTo>
                    <a:pt x="16820" y="31591"/>
                    <a:pt x="16162" y="32073"/>
                    <a:pt x="16053" y="32763"/>
                  </a:cubicBezTo>
                  <a:lnTo>
                    <a:pt x="15976" y="33223"/>
                  </a:lnTo>
                  <a:cubicBezTo>
                    <a:pt x="16097" y="32544"/>
                    <a:pt x="16743" y="32073"/>
                    <a:pt x="17433" y="32183"/>
                  </a:cubicBezTo>
                  <a:cubicBezTo>
                    <a:pt x="18124" y="32292"/>
                    <a:pt x="18595" y="32939"/>
                    <a:pt x="18496" y="33618"/>
                  </a:cubicBezTo>
                  <a:lnTo>
                    <a:pt x="18562" y="33158"/>
                  </a:lnTo>
                  <a:cubicBezTo>
                    <a:pt x="18672" y="32467"/>
                    <a:pt x="18200" y="31810"/>
                    <a:pt x="17499" y="31711"/>
                  </a:cubicBezTo>
                  <a:close/>
                  <a:moveTo>
                    <a:pt x="13587" y="31087"/>
                  </a:moveTo>
                  <a:cubicBezTo>
                    <a:pt x="12897" y="30977"/>
                    <a:pt x="12251" y="31448"/>
                    <a:pt x="12141" y="32139"/>
                  </a:cubicBezTo>
                  <a:lnTo>
                    <a:pt x="12053" y="32610"/>
                  </a:lnTo>
                  <a:cubicBezTo>
                    <a:pt x="12163" y="31920"/>
                    <a:pt x="12809" y="31448"/>
                    <a:pt x="13511" y="31558"/>
                  </a:cubicBezTo>
                  <a:cubicBezTo>
                    <a:pt x="14201" y="31668"/>
                    <a:pt x="14672" y="32314"/>
                    <a:pt x="14563" y="33004"/>
                  </a:cubicBezTo>
                  <a:lnTo>
                    <a:pt x="14639" y="32544"/>
                  </a:lnTo>
                  <a:cubicBezTo>
                    <a:pt x="14749" y="31854"/>
                    <a:pt x="14278" y="31196"/>
                    <a:pt x="13587" y="31087"/>
                  </a:cubicBezTo>
                  <a:close/>
                  <a:moveTo>
                    <a:pt x="25345" y="32950"/>
                  </a:moveTo>
                  <a:cubicBezTo>
                    <a:pt x="24644" y="32840"/>
                    <a:pt x="23997" y="33311"/>
                    <a:pt x="23887" y="34001"/>
                  </a:cubicBezTo>
                  <a:lnTo>
                    <a:pt x="23811" y="34462"/>
                  </a:lnTo>
                  <a:cubicBezTo>
                    <a:pt x="23931" y="33782"/>
                    <a:pt x="24578" y="33322"/>
                    <a:pt x="25268" y="33432"/>
                  </a:cubicBezTo>
                  <a:cubicBezTo>
                    <a:pt x="25947" y="33541"/>
                    <a:pt x="26419" y="34177"/>
                    <a:pt x="26320" y="34867"/>
                  </a:cubicBezTo>
                  <a:lnTo>
                    <a:pt x="26397" y="34396"/>
                  </a:lnTo>
                  <a:cubicBezTo>
                    <a:pt x="26506" y="33706"/>
                    <a:pt x="26035" y="33059"/>
                    <a:pt x="25345" y="32950"/>
                  </a:cubicBezTo>
                  <a:close/>
                  <a:moveTo>
                    <a:pt x="21422" y="32325"/>
                  </a:moveTo>
                  <a:cubicBezTo>
                    <a:pt x="20732" y="32215"/>
                    <a:pt x="20074" y="32687"/>
                    <a:pt x="19965" y="33388"/>
                  </a:cubicBezTo>
                  <a:lnTo>
                    <a:pt x="19899" y="33848"/>
                  </a:lnTo>
                  <a:cubicBezTo>
                    <a:pt x="20008" y="33158"/>
                    <a:pt x="20655" y="32676"/>
                    <a:pt x="21345" y="32785"/>
                  </a:cubicBezTo>
                  <a:cubicBezTo>
                    <a:pt x="22047" y="32895"/>
                    <a:pt x="22518" y="33552"/>
                    <a:pt x="22408" y="34243"/>
                  </a:cubicBezTo>
                  <a:lnTo>
                    <a:pt x="22474" y="33782"/>
                  </a:lnTo>
                  <a:cubicBezTo>
                    <a:pt x="22594" y="33081"/>
                    <a:pt x="22112" y="32435"/>
                    <a:pt x="21422" y="32325"/>
                  </a:cubicBezTo>
                  <a:close/>
                  <a:moveTo>
                    <a:pt x="7670" y="41464"/>
                  </a:moveTo>
                  <a:cubicBezTo>
                    <a:pt x="6958" y="41354"/>
                    <a:pt x="6279" y="41836"/>
                    <a:pt x="6169" y="42559"/>
                  </a:cubicBezTo>
                  <a:lnTo>
                    <a:pt x="6092" y="43030"/>
                  </a:lnTo>
                  <a:cubicBezTo>
                    <a:pt x="6213" y="42329"/>
                    <a:pt x="6881" y="41858"/>
                    <a:pt x="7583" y="41968"/>
                  </a:cubicBezTo>
                  <a:cubicBezTo>
                    <a:pt x="8295" y="42077"/>
                    <a:pt x="8777" y="42735"/>
                    <a:pt x="8678" y="43447"/>
                  </a:cubicBezTo>
                  <a:lnTo>
                    <a:pt x="8755" y="42965"/>
                  </a:lnTo>
                  <a:cubicBezTo>
                    <a:pt x="8865" y="42252"/>
                    <a:pt x="8383" y="41584"/>
                    <a:pt x="7670" y="41464"/>
                  </a:cubicBezTo>
                  <a:close/>
                  <a:moveTo>
                    <a:pt x="15757" y="42746"/>
                  </a:moveTo>
                  <a:cubicBezTo>
                    <a:pt x="15034" y="42636"/>
                    <a:pt x="14365" y="43129"/>
                    <a:pt x="14256" y="43841"/>
                  </a:cubicBezTo>
                  <a:lnTo>
                    <a:pt x="14179" y="44323"/>
                  </a:lnTo>
                  <a:cubicBezTo>
                    <a:pt x="14300" y="43611"/>
                    <a:pt x="14968" y="43140"/>
                    <a:pt x="15669" y="43250"/>
                  </a:cubicBezTo>
                  <a:cubicBezTo>
                    <a:pt x="16382" y="43370"/>
                    <a:pt x="16864" y="44017"/>
                    <a:pt x="16765" y="44729"/>
                  </a:cubicBezTo>
                  <a:lnTo>
                    <a:pt x="16853" y="44258"/>
                  </a:lnTo>
                  <a:cubicBezTo>
                    <a:pt x="16962" y="43535"/>
                    <a:pt x="16469" y="42855"/>
                    <a:pt x="15757" y="42746"/>
                  </a:cubicBezTo>
                  <a:close/>
                  <a:moveTo>
                    <a:pt x="11714" y="42110"/>
                  </a:moveTo>
                  <a:cubicBezTo>
                    <a:pt x="10990" y="41990"/>
                    <a:pt x="10322" y="42483"/>
                    <a:pt x="10212" y="43206"/>
                  </a:cubicBezTo>
                  <a:lnTo>
                    <a:pt x="10136" y="43677"/>
                  </a:lnTo>
                  <a:cubicBezTo>
                    <a:pt x="10256" y="42976"/>
                    <a:pt x="10925" y="42505"/>
                    <a:pt x="11626" y="42614"/>
                  </a:cubicBezTo>
                  <a:cubicBezTo>
                    <a:pt x="12338" y="42724"/>
                    <a:pt x="12820" y="43381"/>
                    <a:pt x="12722" y="44093"/>
                  </a:cubicBezTo>
                  <a:lnTo>
                    <a:pt x="12798" y="43611"/>
                  </a:lnTo>
                  <a:cubicBezTo>
                    <a:pt x="12908" y="42899"/>
                    <a:pt x="12426" y="42220"/>
                    <a:pt x="11714" y="42110"/>
                  </a:cubicBezTo>
                  <a:close/>
                  <a:moveTo>
                    <a:pt x="23833" y="44028"/>
                  </a:moveTo>
                  <a:cubicBezTo>
                    <a:pt x="23109" y="43907"/>
                    <a:pt x="22441" y="44400"/>
                    <a:pt x="22331" y="45123"/>
                  </a:cubicBezTo>
                  <a:lnTo>
                    <a:pt x="22255" y="45595"/>
                  </a:lnTo>
                  <a:cubicBezTo>
                    <a:pt x="22375" y="44893"/>
                    <a:pt x="23044" y="44422"/>
                    <a:pt x="23756" y="44532"/>
                  </a:cubicBezTo>
                  <a:cubicBezTo>
                    <a:pt x="24457" y="44641"/>
                    <a:pt x="24939" y="45299"/>
                    <a:pt x="24841" y="46011"/>
                  </a:cubicBezTo>
                  <a:lnTo>
                    <a:pt x="24917" y="45529"/>
                  </a:lnTo>
                  <a:cubicBezTo>
                    <a:pt x="25038" y="44817"/>
                    <a:pt x="24545" y="44137"/>
                    <a:pt x="23833" y="44028"/>
                  </a:cubicBezTo>
                  <a:close/>
                  <a:moveTo>
                    <a:pt x="19789" y="43381"/>
                  </a:moveTo>
                  <a:cubicBezTo>
                    <a:pt x="19077" y="43272"/>
                    <a:pt x="18398" y="43765"/>
                    <a:pt x="18288" y="44477"/>
                  </a:cubicBezTo>
                  <a:lnTo>
                    <a:pt x="18211" y="44959"/>
                  </a:lnTo>
                  <a:cubicBezTo>
                    <a:pt x="18343" y="44258"/>
                    <a:pt x="19011" y="43776"/>
                    <a:pt x="19713" y="43896"/>
                  </a:cubicBezTo>
                  <a:cubicBezTo>
                    <a:pt x="20414" y="44006"/>
                    <a:pt x="20907" y="44663"/>
                    <a:pt x="20808" y="45364"/>
                  </a:cubicBezTo>
                  <a:lnTo>
                    <a:pt x="20885" y="44893"/>
                  </a:lnTo>
                  <a:cubicBezTo>
                    <a:pt x="20995" y="44170"/>
                    <a:pt x="20513" y="43502"/>
                    <a:pt x="19789" y="43392"/>
                  </a:cubicBezTo>
                  <a:close/>
                  <a:moveTo>
                    <a:pt x="5698" y="52322"/>
                  </a:moveTo>
                  <a:cubicBezTo>
                    <a:pt x="4964" y="52202"/>
                    <a:pt x="4263" y="52706"/>
                    <a:pt x="4153" y="53440"/>
                  </a:cubicBezTo>
                  <a:lnTo>
                    <a:pt x="4076" y="53933"/>
                  </a:lnTo>
                  <a:cubicBezTo>
                    <a:pt x="4208" y="53210"/>
                    <a:pt x="4887" y="52728"/>
                    <a:pt x="5610" y="52848"/>
                  </a:cubicBezTo>
                  <a:cubicBezTo>
                    <a:pt x="6334" y="52958"/>
                    <a:pt x="6838" y="53626"/>
                    <a:pt x="6739" y="54361"/>
                  </a:cubicBezTo>
                  <a:lnTo>
                    <a:pt x="6816" y="53867"/>
                  </a:lnTo>
                  <a:cubicBezTo>
                    <a:pt x="6936" y="53133"/>
                    <a:pt x="6432" y="52432"/>
                    <a:pt x="5698" y="52322"/>
                  </a:cubicBezTo>
                  <a:close/>
                  <a:moveTo>
                    <a:pt x="14026" y="53637"/>
                  </a:moveTo>
                  <a:cubicBezTo>
                    <a:pt x="13292" y="53528"/>
                    <a:pt x="12601" y="54021"/>
                    <a:pt x="12481" y="54766"/>
                  </a:cubicBezTo>
                  <a:lnTo>
                    <a:pt x="12404" y="55259"/>
                  </a:lnTo>
                  <a:cubicBezTo>
                    <a:pt x="12557" y="54558"/>
                    <a:pt x="13226" y="54109"/>
                    <a:pt x="13927" y="54218"/>
                  </a:cubicBezTo>
                  <a:cubicBezTo>
                    <a:pt x="14639" y="54328"/>
                    <a:pt x="15132" y="54974"/>
                    <a:pt x="15067" y="55675"/>
                  </a:cubicBezTo>
                  <a:lnTo>
                    <a:pt x="15143" y="55182"/>
                  </a:lnTo>
                  <a:cubicBezTo>
                    <a:pt x="15264" y="54448"/>
                    <a:pt x="14760" y="53758"/>
                    <a:pt x="14026" y="53637"/>
                  </a:cubicBezTo>
                  <a:close/>
                  <a:moveTo>
                    <a:pt x="9862" y="52980"/>
                  </a:moveTo>
                  <a:cubicBezTo>
                    <a:pt x="9128" y="52859"/>
                    <a:pt x="8437" y="53363"/>
                    <a:pt x="8317" y="54098"/>
                  </a:cubicBezTo>
                  <a:lnTo>
                    <a:pt x="8240" y="54591"/>
                  </a:lnTo>
                  <a:cubicBezTo>
                    <a:pt x="8339" y="53835"/>
                    <a:pt x="9040" y="53309"/>
                    <a:pt x="9785" y="53429"/>
                  </a:cubicBezTo>
                  <a:cubicBezTo>
                    <a:pt x="10541" y="53550"/>
                    <a:pt x="11045" y="54273"/>
                    <a:pt x="10903" y="55018"/>
                  </a:cubicBezTo>
                  <a:lnTo>
                    <a:pt x="10990" y="54525"/>
                  </a:lnTo>
                  <a:cubicBezTo>
                    <a:pt x="11100" y="53791"/>
                    <a:pt x="10596" y="53100"/>
                    <a:pt x="9862" y="52980"/>
                  </a:cubicBezTo>
                  <a:close/>
                  <a:moveTo>
                    <a:pt x="22353" y="54963"/>
                  </a:moveTo>
                  <a:cubicBezTo>
                    <a:pt x="21619" y="54843"/>
                    <a:pt x="20929" y="55347"/>
                    <a:pt x="20808" y="56081"/>
                  </a:cubicBezTo>
                  <a:lnTo>
                    <a:pt x="20732" y="56574"/>
                  </a:lnTo>
                  <a:cubicBezTo>
                    <a:pt x="20874" y="55862"/>
                    <a:pt x="21553" y="55380"/>
                    <a:pt x="22266" y="55489"/>
                  </a:cubicBezTo>
                  <a:cubicBezTo>
                    <a:pt x="22989" y="55610"/>
                    <a:pt x="23493" y="56267"/>
                    <a:pt x="23405" y="56990"/>
                  </a:cubicBezTo>
                  <a:lnTo>
                    <a:pt x="23482" y="56497"/>
                  </a:lnTo>
                  <a:cubicBezTo>
                    <a:pt x="23592" y="55763"/>
                    <a:pt x="23088" y="55073"/>
                    <a:pt x="22353" y="54963"/>
                  </a:cubicBezTo>
                  <a:close/>
                  <a:moveTo>
                    <a:pt x="18190" y="54295"/>
                  </a:moveTo>
                  <a:cubicBezTo>
                    <a:pt x="17455" y="54185"/>
                    <a:pt x="16765" y="54689"/>
                    <a:pt x="16645" y="55423"/>
                  </a:cubicBezTo>
                  <a:lnTo>
                    <a:pt x="16568" y="55917"/>
                  </a:lnTo>
                  <a:cubicBezTo>
                    <a:pt x="16699" y="55193"/>
                    <a:pt x="17390" y="54711"/>
                    <a:pt x="18113" y="54832"/>
                  </a:cubicBezTo>
                  <a:cubicBezTo>
                    <a:pt x="18825" y="54941"/>
                    <a:pt x="19329" y="55610"/>
                    <a:pt x="19241" y="56333"/>
                  </a:cubicBezTo>
                  <a:lnTo>
                    <a:pt x="19318" y="55840"/>
                  </a:lnTo>
                  <a:cubicBezTo>
                    <a:pt x="19428" y="55106"/>
                    <a:pt x="18924" y="54415"/>
                    <a:pt x="18190" y="54295"/>
                  </a:cubicBezTo>
                  <a:close/>
                  <a:moveTo>
                    <a:pt x="3649" y="63565"/>
                  </a:moveTo>
                  <a:cubicBezTo>
                    <a:pt x="2893" y="63444"/>
                    <a:pt x="2170" y="63970"/>
                    <a:pt x="2060" y="64726"/>
                  </a:cubicBezTo>
                  <a:lnTo>
                    <a:pt x="1972" y="65230"/>
                  </a:lnTo>
                  <a:cubicBezTo>
                    <a:pt x="2093" y="64474"/>
                    <a:pt x="2805" y="63959"/>
                    <a:pt x="3572" y="64080"/>
                  </a:cubicBezTo>
                  <a:cubicBezTo>
                    <a:pt x="4328" y="64189"/>
                    <a:pt x="4843" y="64913"/>
                    <a:pt x="4734" y="65669"/>
                  </a:cubicBezTo>
                  <a:lnTo>
                    <a:pt x="4810" y="65165"/>
                  </a:lnTo>
                  <a:cubicBezTo>
                    <a:pt x="4931" y="64398"/>
                    <a:pt x="4405" y="63685"/>
                    <a:pt x="3649" y="63565"/>
                  </a:cubicBezTo>
                  <a:close/>
                  <a:moveTo>
                    <a:pt x="12240" y="64935"/>
                  </a:moveTo>
                  <a:cubicBezTo>
                    <a:pt x="11484" y="64814"/>
                    <a:pt x="10760" y="65329"/>
                    <a:pt x="10651" y="66096"/>
                  </a:cubicBezTo>
                  <a:lnTo>
                    <a:pt x="10563" y="66600"/>
                  </a:lnTo>
                  <a:cubicBezTo>
                    <a:pt x="10684" y="65844"/>
                    <a:pt x="11396" y="65318"/>
                    <a:pt x="12163" y="65439"/>
                  </a:cubicBezTo>
                  <a:cubicBezTo>
                    <a:pt x="12919" y="65559"/>
                    <a:pt x="13434" y="66271"/>
                    <a:pt x="13313" y="67038"/>
                  </a:cubicBezTo>
                  <a:lnTo>
                    <a:pt x="13401" y="66534"/>
                  </a:lnTo>
                  <a:cubicBezTo>
                    <a:pt x="13522" y="65767"/>
                    <a:pt x="12996" y="65055"/>
                    <a:pt x="12240" y="64935"/>
                  </a:cubicBezTo>
                  <a:close/>
                  <a:moveTo>
                    <a:pt x="7944" y="64255"/>
                  </a:moveTo>
                  <a:cubicBezTo>
                    <a:pt x="7188" y="64124"/>
                    <a:pt x="6465" y="64650"/>
                    <a:pt x="6344" y="65406"/>
                  </a:cubicBezTo>
                  <a:lnTo>
                    <a:pt x="6268" y="65921"/>
                  </a:lnTo>
                  <a:cubicBezTo>
                    <a:pt x="6410" y="65176"/>
                    <a:pt x="7111" y="64683"/>
                    <a:pt x="7857" y="64792"/>
                  </a:cubicBezTo>
                  <a:cubicBezTo>
                    <a:pt x="8602" y="64913"/>
                    <a:pt x="9117" y="65603"/>
                    <a:pt x="9018" y="66348"/>
                  </a:cubicBezTo>
                  <a:lnTo>
                    <a:pt x="9106" y="65844"/>
                  </a:lnTo>
                  <a:cubicBezTo>
                    <a:pt x="9226" y="65088"/>
                    <a:pt x="8700" y="64376"/>
                    <a:pt x="7944" y="64255"/>
                  </a:cubicBezTo>
                  <a:close/>
                  <a:moveTo>
                    <a:pt x="20830" y="66293"/>
                  </a:moveTo>
                  <a:cubicBezTo>
                    <a:pt x="20074" y="66173"/>
                    <a:pt x="19362" y="66688"/>
                    <a:pt x="19241" y="67455"/>
                  </a:cubicBezTo>
                  <a:lnTo>
                    <a:pt x="19154" y="67959"/>
                  </a:lnTo>
                  <a:cubicBezTo>
                    <a:pt x="19274" y="67192"/>
                    <a:pt x="19987" y="66677"/>
                    <a:pt x="20754" y="66797"/>
                  </a:cubicBezTo>
                  <a:cubicBezTo>
                    <a:pt x="21510" y="66918"/>
                    <a:pt x="22025" y="67630"/>
                    <a:pt x="21904" y="68397"/>
                  </a:cubicBezTo>
                  <a:lnTo>
                    <a:pt x="21992" y="67882"/>
                  </a:lnTo>
                  <a:cubicBezTo>
                    <a:pt x="22112" y="67126"/>
                    <a:pt x="21586" y="66414"/>
                    <a:pt x="20830" y="66293"/>
                  </a:cubicBezTo>
                  <a:close/>
                  <a:moveTo>
                    <a:pt x="16535" y="65603"/>
                  </a:moveTo>
                  <a:cubicBezTo>
                    <a:pt x="15779" y="65482"/>
                    <a:pt x="15067" y="66008"/>
                    <a:pt x="14935" y="66764"/>
                  </a:cubicBezTo>
                  <a:lnTo>
                    <a:pt x="14858" y="67268"/>
                  </a:lnTo>
                  <a:cubicBezTo>
                    <a:pt x="14979" y="66512"/>
                    <a:pt x="15691" y="65997"/>
                    <a:pt x="16458" y="66118"/>
                  </a:cubicBezTo>
                  <a:cubicBezTo>
                    <a:pt x="17214" y="66228"/>
                    <a:pt x="17729" y="66951"/>
                    <a:pt x="17609" y="67707"/>
                  </a:cubicBezTo>
                  <a:lnTo>
                    <a:pt x="17696" y="67203"/>
                  </a:lnTo>
                  <a:cubicBezTo>
                    <a:pt x="17806" y="66436"/>
                    <a:pt x="17291" y="65734"/>
                    <a:pt x="16535" y="65614"/>
                  </a:cubicBezTo>
                  <a:close/>
                  <a:moveTo>
                    <a:pt x="3057" y="77273"/>
                  </a:moveTo>
                  <a:lnTo>
                    <a:pt x="3057" y="77273"/>
                  </a:lnTo>
                  <a:cubicBezTo>
                    <a:pt x="1655" y="77054"/>
                    <a:pt x="340" y="78007"/>
                    <a:pt x="121" y="79409"/>
                  </a:cubicBezTo>
                  <a:lnTo>
                    <a:pt x="0" y="80155"/>
                  </a:lnTo>
                  <a:cubicBezTo>
                    <a:pt x="219" y="78752"/>
                    <a:pt x="1534" y="77799"/>
                    <a:pt x="2937" y="78029"/>
                  </a:cubicBezTo>
                  <a:lnTo>
                    <a:pt x="2937" y="78029"/>
                  </a:lnTo>
                  <a:cubicBezTo>
                    <a:pt x="4339" y="78248"/>
                    <a:pt x="5293" y="79563"/>
                    <a:pt x="5073" y="80965"/>
                  </a:cubicBezTo>
                  <a:lnTo>
                    <a:pt x="5183" y="80209"/>
                  </a:lnTo>
                  <a:cubicBezTo>
                    <a:pt x="5413" y="78807"/>
                    <a:pt x="4460" y="77492"/>
                    <a:pt x="3057" y="77273"/>
                  </a:cubicBezTo>
                  <a:close/>
                  <a:moveTo>
                    <a:pt x="17160" y="79508"/>
                  </a:moveTo>
                  <a:lnTo>
                    <a:pt x="17160" y="79508"/>
                  </a:lnTo>
                  <a:cubicBezTo>
                    <a:pt x="15757" y="79278"/>
                    <a:pt x="14442" y="80242"/>
                    <a:pt x="14223" y="81645"/>
                  </a:cubicBezTo>
                  <a:lnTo>
                    <a:pt x="14102" y="82390"/>
                  </a:lnTo>
                  <a:cubicBezTo>
                    <a:pt x="14322" y="80998"/>
                    <a:pt x="15636" y="80045"/>
                    <a:pt x="17039" y="80264"/>
                  </a:cubicBezTo>
                  <a:lnTo>
                    <a:pt x="17039" y="80264"/>
                  </a:lnTo>
                  <a:cubicBezTo>
                    <a:pt x="18442" y="80483"/>
                    <a:pt x="19395" y="81798"/>
                    <a:pt x="19176" y="83190"/>
                  </a:cubicBezTo>
                  <a:lnTo>
                    <a:pt x="19296" y="82445"/>
                  </a:lnTo>
                  <a:cubicBezTo>
                    <a:pt x="19515" y="81042"/>
                    <a:pt x="18562" y="79727"/>
                    <a:pt x="17160" y="79508"/>
                  </a:cubicBezTo>
                  <a:close/>
                  <a:moveTo>
                    <a:pt x="10114" y="78390"/>
                  </a:moveTo>
                  <a:lnTo>
                    <a:pt x="10114" y="78390"/>
                  </a:lnTo>
                  <a:cubicBezTo>
                    <a:pt x="8711" y="78171"/>
                    <a:pt x="7396" y="79125"/>
                    <a:pt x="7177" y="80527"/>
                  </a:cubicBezTo>
                  <a:lnTo>
                    <a:pt x="7057" y="81272"/>
                  </a:lnTo>
                  <a:cubicBezTo>
                    <a:pt x="7276" y="79870"/>
                    <a:pt x="8591" y="78916"/>
                    <a:pt x="9993" y="79135"/>
                  </a:cubicBezTo>
                  <a:lnTo>
                    <a:pt x="9993" y="79135"/>
                  </a:lnTo>
                  <a:cubicBezTo>
                    <a:pt x="11396" y="79366"/>
                    <a:pt x="12349" y="80680"/>
                    <a:pt x="12130" y="82072"/>
                  </a:cubicBezTo>
                  <a:lnTo>
                    <a:pt x="12240" y="81327"/>
                  </a:lnTo>
                  <a:cubicBezTo>
                    <a:pt x="12470" y="79924"/>
                    <a:pt x="11505" y="78610"/>
                    <a:pt x="10103" y="783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6169387" y="1418906"/>
              <a:ext cx="1252679" cy="2554477"/>
            </a:xfrm>
            <a:custGeom>
              <a:avLst/>
              <a:gdLst/>
              <a:ahLst/>
              <a:cxnLst/>
              <a:rect l="l" t="t" r="r" b="b"/>
              <a:pathLst>
                <a:path w="35449" h="72288" extrusionOk="0">
                  <a:moveTo>
                    <a:pt x="10739" y="11309"/>
                  </a:moveTo>
                  <a:cubicBezTo>
                    <a:pt x="10849" y="11112"/>
                    <a:pt x="11057" y="10980"/>
                    <a:pt x="11287" y="10969"/>
                  </a:cubicBezTo>
                  <a:cubicBezTo>
                    <a:pt x="11418" y="10969"/>
                    <a:pt x="14486" y="10849"/>
                    <a:pt x="22464" y="12120"/>
                  </a:cubicBezTo>
                  <a:cubicBezTo>
                    <a:pt x="30441" y="13380"/>
                    <a:pt x="33333" y="14443"/>
                    <a:pt x="33454" y="14487"/>
                  </a:cubicBezTo>
                  <a:cubicBezTo>
                    <a:pt x="33662" y="14563"/>
                    <a:pt x="33816" y="14750"/>
                    <a:pt x="33859" y="14980"/>
                  </a:cubicBezTo>
                  <a:cubicBezTo>
                    <a:pt x="33870" y="14958"/>
                    <a:pt x="33892" y="14925"/>
                    <a:pt x="33903" y="14903"/>
                  </a:cubicBezTo>
                  <a:cubicBezTo>
                    <a:pt x="34024" y="14563"/>
                    <a:pt x="33859" y="14180"/>
                    <a:pt x="33520" y="14059"/>
                  </a:cubicBezTo>
                  <a:cubicBezTo>
                    <a:pt x="33399" y="14015"/>
                    <a:pt x="30506" y="12953"/>
                    <a:pt x="22529" y="11692"/>
                  </a:cubicBezTo>
                  <a:cubicBezTo>
                    <a:pt x="14552" y="10421"/>
                    <a:pt x="11473" y="10542"/>
                    <a:pt x="11353" y="10542"/>
                  </a:cubicBezTo>
                  <a:cubicBezTo>
                    <a:pt x="10980" y="10564"/>
                    <a:pt x="10706" y="10871"/>
                    <a:pt x="10717" y="11232"/>
                  </a:cubicBezTo>
                  <a:cubicBezTo>
                    <a:pt x="10728" y="11254"/>
                    <a:pt x="10728" y="11287"/>
                    <a:pt x="10739" y="11309"/>
                  </a:cubicBezTo>
                  <a:close/>
                  <a:moveTo>
                    <a:pt x="16316" y="14410"/>
                  </a:moveTo>
                  <a:cubicBezTo>
                    <a:pt x="16305" y="14256"/>
                    <a:pt x="16426" y="14114"/>
                    <a:pt x="16590" y="14103"/>
                  </a:cubicBezTo>
                  <a:cubicBezTo>
                    <a:pt x="16645" y="14103"/>
                    <a:pt x="18015" y="14048"/>
                    <a:pt x="21576" y="14618"/>
                  </a:cubicBezTo>
                  <a:cubicBezTo>
                    <a:pt x="25137" y="15177"/>
                    <a:pt x="26430" y="15659"/>
                    <a:pt x="26485" y="15670"/>
                  </a:cubicBezTo>
                  <a:cubicBezTo>
                    <a:pt x="26638" y="15725"/>
                    <a:pt x="26715" y="15900"/>
                    <a:pt x="26649" y="16054"/>
                  </a:cubicBezTo>
                  <a:cubicBezTo>
                    <a:pt x="26649" y="16064"/>
                    <a:pt x="26638" y="16075"/>
                    <a:pt x="26638" y="16086"/>
                  </a:cubicBezTo>
                  <a:cubicBezTo>
                    <a:pt x="26616" y="15988"/>
                    <a:pt x="26551" y="15900"/>
                    <a:pt x="26452" y="15867"/>
                  </a:cubicBezTo>
                  <a:cubicBezTo>
                    <a:pt x="26397" y="15845"/>
                    <a:pt x="25115" y="15374"/>
                    <a:pt x="21543" y="14804"/>
                  </a:cubicBezTo>
                  <a:cubicBezTo>
                    <a:pt x="17982" y="14246"/>
                    <a:pt x="16612" y="14300"/>
                    <a:pt x="16557" y="14300"/>
                  </a:cubicBezTo>
                  <a:cubicBezTo>
                    <a:pt x="16459" y="14300"/>
                    <a:pt x="16360" y="14355"/>
                    <a:pt x="16316" y="14443"/>
                  </a:cubicBezTo>
                  <a:cubicBezTo>
                    <a:pt x="16316" y="14432"/>
                    <a:pt x="16316" y="14421"/>
                    <a:pt x="16316" y="14410"/>
                  </a:cubicBezTo>
                  <a:close/>
                  <a:moveTo>
                    <a:pt x="12613" y="790"/>
                  </a:moveTo>
                  <a:cubicBezTo>
                    <a:pt x="12602" y="428"/>
                    <a:pt x="12876" y="132"/>
                    <a:pt x="13226" y="110"/>
                  </a:cubicBezTo>
                  <a:cubicBezTo>
                    <a:pt x="13347" y="110"/>
                    <a:pt x="16360" y="1"/>
                    <a:pt x="24184" y="1239"/>
                  </a:cubicBezTo>
                  <a:cubicBezTo>
                    <a:pt x="32008" y="2477"/>
                    <a:pt x="34835" y="3518"/>
                    <a:pt x="34955" y="3562"/>
                  </a:cubicBezTo>
                  <a:cubicBezTo>
                    <a:pt x="35284" y="3682"/>
                    <a:pt x="35448" y="4055"/>
                    <a:pt x="35328" y="4384"/>
                  </a:cubicBezTo>
                  <a:cubicBezTo>
                    <a:pt x="35317" y="4417"/>
                    <a:pt x="35306" y="4439"/>
                    <a:pt x="35295" y="4460"/>
                  </a:cubicBezTo>
                  <a:cubicBezTo>
                    <a:pt x="35251" y="4241"/>
                    <a:pt x="35098" y="4055"/>
                    <a:pt x="34889" y="3978"/>
                  </a:cubicBezTo>
                  <a:cubicBezTo>
                    <a:pt x="34769" y="3934"/>
                    <a:pt x="31942" y="2894"/>
                    <a:pt x="24118" y="1655"/>
                  </a:cubicBezTo>
                  <a:cubicBezTo>
                    <a:pt x="16294" y="406"/>
                    <a:pt x="13281" y="527"/>
                    <a:pt x="13161" y="527"/>
                  </a:cubicBezTo>
                  <a:cubicBezTo>
                    <a:pt x="12941" y="538"/>
                    <a:pt x="12733" y="669"/>
                    <a:pt x="12635" y="855"/>
                  </a:cubicBezTo>
                  <a:cubicBezTo>
                    <a:pt x="12624" y="834"/>
                    <a:pt x="12613" y="812"/>
                    <a:pt x="12613" y="790"/>
                  </a:cubicBezTo>
                  <a:close/>
                  <a:moveTo>
                    <a:pt x="8832" y="21664"/>
                  </a:moveTo>
                  <a:cubicBezTo>
                    <a:pt x="8821" y="21302"/>
                    <a:pt x="9106" y="20995"/>
                    <a:pt x="9468" y="20984"/>
                  </a:cubicBezTo>
                  <a:cubicBezTo>
                    <a:pt x="9599" y="20984"/>
                    <a:pt x="12733" y="20853"/>
                    <a:pt x="20875" y="22146"/>
                  </a:cubicBezTo>
                  <a:cubicBezTo>
                    <a:pt x="29016" y="23439"/>
                    <a:pt x="31953" y="24513"/>
                    <a:pt x="32073" y="24557"/>
                  </a:cubicBezTo>
                  <a:cubicBezTo>
                    <a:pt x="32424" y="24688"/>
                    <a:pt x="32599" y="25072"/>
                    <a:pt x="32468" y="25422"/>
                  </a:cubicBezTo>
                  <a:cubicBezTo>
                    <a:pt x="32457" y="25444"/>
                    <a:pt x="32446" y="25477"/>
                    <a:pt x="32435" y="25499"/>
                  </a:cubicBezTo>
                  <a:cubicBezTo>
                    <a:pt x="32391" y="25269"/>
                    <a:pt x="32227" y="25082"/>
                    <a:pt x="32008" y="24995"/>
                  </a:cubicBezTo>
                  <a:cubicBezTo>
                    <a:pt x="31887" y="24951"/>
                    <a:pt x="28939" y="23866"/>
                    <a:pt x="20798" y="22584"/>
                  </a:cubicBezTo>
                  <a:cubicBezTo>
                    <a:pt x="12657" y="21291"/>
                    <a:pt x="9523" y="21412"/>
                    <a:pt x="9402" y="21412"/>
                  </a:cubicBezTo>
                  <a:cubicBezTo>
                    <a:pt x="9172" y="21423"/>
                    <a:pt x="8964" y="21554"/>
                    <a:pt x="8854" y="21751"/>
                  </a:cubicBezTo>
                  <a:cubicBezTo>
                    <a:pt x="8843" y="21729"/>
                    <a:pt x="8832" y="21697"/>
                    <a:pt x="8832" y="21664"/>
                  </a:cubicBezTo>
                  <a:close/>
                  <a:moveTo>
                    <a:pt x="6718" y="32621"/>
                  </a:moveTo>
                  <a:cubicBezTo>
                    <a:pt x="6696" y="32238"/>
                    <a:pt x="6992" y="31920"/>
                    <a:pt x="7375" y="31898"/>
                  </a:cubicBezTo>
                  <a:cubicBezTo>
                    <a:pt x="7507" y="31898"/>
                    <a:pt x="10739" y="31778"/>
                    <a:pt x="19132" y="33103"/>
                  </a:cubicBezTo>
                  <a:cubicBezTo>
                    <a:pt x="27526" y="34429"/>
                    <a:pt x="30572" y="35547"/>
                    <a:pt x="30693" y="35602"/>
                  </a:cubicBezTo>
                  <a:cubicBezTo>
                    <a:pt x="31054" y="35722"/>
                    <a:pt x="31230" y="36128"/>
                    <a:pt x="31098" y="36478"/>
                  </a:cubicBezTo>
                  <a:cubicBezTo>
                    <a:pt x="31087" y="36511"/>
                    <a:pt x="31065" y="36544"/>
                    <a:pt x="31054" y="36566"/>
                  </a:cubicBezTo>
                  <a:cubicBezTo>
                    <a:pt x="31010" y="36325"/>
                    <a:pt x="30846" y="36128"/>
                    <a:pt x="30616" y="36051"/>
                  </a:cubicBezTo>
                  <a:cubicBezTo>
                    <a:pt x="30495" y="35996"/>
                    <a:pt x="27460" y="34889"/>
                    <a:pt x="19067" y="33553"/>
                  </a:cubicBezTo>
                  <a:cubicBezTo>
                    <a:pt x="10673" y="32227"/>
                    <a:pt x="7441" y="32347"/>
                    <a:pt x="7298" y="32347"/>
                  </a:cubicBezTo>
                  <a:cubicBezTo>
                    <a:pt x="7068" y="32358"/>
                    <a:pt x="6849" y="32490"/>
                    <a:pt x="6739" y="32698"/>
                  </a:cubicBezTo>
                  <a:cubicBezTo>
                    <a:pt x="6729" y="32676"/>
                    <a:pt x="6718" y="32643"/>
                    <a:pt x="6718" y="32621"/>
                  </a:cubicBezTo>
                  <a:close/>
                  <a:moveTo>
                    <a:pt x="4614" y="43414"/>
                  </a:moveTo>
                  <a:cubicBezTo>
                    <a:pt x="4592" y="43020"/>
                    <a:pt x="4910" y="42691"/>
                    <a:pt x="5304" y="42680"/>
                  </a:cubicBezTo>
                  <a:cubicBezTo>
                    <a:pt x="5436" y="42680"/>
                    <a:pt x="8767" y="42538"/>
                    <a:pt x="17423" y="43907"/>
                  </a:cubicBezTo>
                  <a:cubicBezTo>
                    <a:pt x="26090" y="45277"/>
                    <a:pt x="29213" y="46428"/>
                    <a:pt x="29345" y="46483"/>
                  </a:cubicBezTo>
                  <a:cubicBezTo>
                    <a:pt x="29706" y="46614"/>
                    <a:pt x="29904" y="47019"/>
                    <a:pt x="29761" y="47392"/>
                  </a:cubicBezTo>
                  <a:cubicBezTo>
                    <a:pt x="29750" y="47425"/>
                    <a:pt x="29739" y="47447"/>
                    <a:pt x="29717" y="47480"/>
                  </a:cubicBezTo>
                  <a:cubicBezTo>
                    <a:pt x="29674" y="47228"/>
                    <a:pt x="29509" y="47030"/>
                    <a:pt x="29268" y="46943"/>
                  </a:cubicBezTo>
                  <a:cubicBezTo>
                    <a:pt x="29148" y="46888"/>
                    <a:pt x="26014" y="45737"/>
                    <a:pt x="17357" y="44368"/>
                  </a:cubicBezTo>
                  <a:cubicBezTo>
                    <a:pt x="8701" y="42998"/>
                    <a:pt x="5359" y="43130"/>
                    <a:pt x="5227" y="43130"/>
                  </a:cubicBezTo>
                  <a:cubicBezTo>
                    <a:pt x="4975" y="43140"/>
                    <a:pt x="4756" y="43283"/>
                    <a:pt x="4636" y="43491"/>
                  </a:cubicBezTo>
                  <a:cubicBezTo>
                    <a:pt x="4625" y="43469"/>
                    <a:pt x="4625" y="43447"/>
                    <a:pt x="4614" y="43414"/>
                  </a:cubicBezTo>
                  <a:close/>
                  <a:moveTo>
                    <a:pt x="2433" y="54613"/>
                  </a:moveTo>
                  <a:cubicBezTo>
                    <a:pt x="2411" y="54208"/>
                    <a:pt x="2729" y="53857"/>
                    <a:pt x="3134" y="53846"/>
                  </a:cubicBezTo>
                  <a:cubicBezTo>
                    <a:pt x="3266" y="53835"/>
                    <a:pt x="6707" y="53704"/>
                    <a:pt x="15637" y="55117"/>
                  </a:cubicBezTo>
                  <a:cubicBezTo>
                    <a:pt x="24567" y="56542"/>
                    <a:pt x="27800" y="57725"/>
                    <a:pt x="27931" y="57769"/>
                  </a:cubicBezTo>
                  <a:cubicBezTo>
                    <a:pt x="28315" y="57911"/>
                    <a:pt x="28501" y="58339"/>
                    <a:pt x="28359" y="58711"/>
                  </a:cubicBezTo>
                  <a:cubicBezTo>
                    <a:pt x="28348" y="58744"/>
                    <a:pt x="28337" y="58777"/>
                    <a:pt x="28315" y="58799"/>
                  </a:cubicBezTo>
                  <a:cubicBezTo>
                    <a:pt x="28271" y="58547"/>
                    <a:pt x="28096" y="58350"/>
                    <a:pt x="27855" y="58251"/>
                  </a:cubicBezTo>
                  <a:cubicBezTo>
                    <a:pt x="27723" y="58207"/>
                    <a:pt x="24491" y="57024"/>
                    <a:pt x="15560" y="55610"/>
                  </a:cubicBezTo>
                  <a:cubicBezTo>
                    <a:pt x="6641" y="54186"/>
                    <a:pt x="3200" y="54317"/>
                    <a:pt x="3058" y="54328"/>
                  </a:cubicBezTo>
                  <a:cubicBezTo>
                    <a:pt x="2806" y="54339"/>
                    <a:pt x="2576" y="54481"/>
                    <a:pt x="2455" y="54701"/>
                  </a:cubicBezTo>
                  <a:cubicBezTo>
                    <a:pt x="2455" y="54668"/>
                    <a:pt x="2444" y="54635"/>
                    <a:pt x="2433" y="54613"/>
                  </a:cubicBezTo>
                  <a:close/>
                  <a:moveTo>
                    <a:pt x="23" y="68003"/>
                  </a:moveTo>
                  <a:cubicBezTo>
                    <a:pt x="1" y="67587"/>
                    <a:pt x="329" y="67236"/>
                    <a:pt x="735" y="67214"/>
                  </a:cubicBezTo>
                  <a:cubicBezTo>
                    <a:pt x="888" y="67214"/>
                    <a:pt x="4395" y="67083"/>
                    <a:pt x="13522" y="68529"/>
                  </a:cubicBezTo>
                  <a:cubicBezTo>
                    <a:pt x="22650" y="69964"/>
                    <a:pt x="25948" y="71181"/>
                    <a:pt x="26090" y="71236"/>
                  </a:cubicBezTo>
                  <a:cubicBezTo>
                    <a:pt x="26474" y="71378"/>
                    <a:pt x="26671" y="71805"/>
                    <a:pt x="26529" y="72189"/>
                  </a:cubicBezTo>
                  <a:cubicBezTo>
                    <a:pt x="26518" y="72222"/>
                    <a:pt x="26496" y="72255"/>
                    <a:pt x="26485" y="72287"/>
                  </a:cubicBezTo>
                  <a:cubicBezTo>
                    <a:pt x="26441" y="72024"/>
                    <a:pt x="26255" y="71805"/>
                    <a:pt x="26014" y="71718"/>
                  </a:cubicBezTo>
                  <a:cubicBezTo>
                    <a:pt x="25871" y="71663"/>
                    <a:pt x="22573" y="70458"/>
                    <a:pt x="13445" y="69011"/>
                  </a:cubicBezTo>
                  <a:cubicBezTo>
                    <a:pt x="4318" y="67565"/>
                    <a:pt x="801" y="67696"/>
                    <a:pt x="658" y="67696"/>
                  </a:cubicBezTo>
                  <a:cubicBezTo>
                    <a:pt x="395" y="67718"/>
                    <a:pt x="165" y="67861"/>
                    <a:pt x="44" y="68102"/>
                  </a:cubicBezTo>
                  <a:cubicBezTo>
                    <a:pt x="33" y="68069"/>
                    <a:pt x="23" y="68036"/>
                    <a:pt x="23" y="680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32CC564-64B6-469A-93C1-0B888D926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445" y="3549389"/>
            <a:ext cx="1910050" cy="15007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954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-108096" y="687337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Diagnostic test</a:t>
            </a:r>
            <a:endParaRPr sz="4000" dirty="0"/>
          </a:p>
        </p:txBody>
      </p:sp>
      <p:sp>
        <p:nvSpPr>
          <p:cNvPr id="139" name="Google Shape;139;p16"/>
          <p:cNvSpPr/>
          <p:nvPr/>
        </p:nvSpPr>
        <p:spPr>
          <a:xfrm>
            <a:off x="5434229" y="3201085"/>
            <a:ext cx="117000" cy="21577"/>
          </a:xfrm>
          <a:custGeom>
            <a:avLst/>
            <a:gdLst/>
            <a:ahLst/>
            <a:cxnLst/>
            <a:rect l="l" t="t" r="r" b="b"/>
            <a:pathLst>
              <a:path w="976" h="180" extrusionOk="0">
                <a:moveTo>
                  <a:pt x="1" y="1"/>
                </a:moveTo>
                <a:lnTo>
                  <a:pt x="1" y="1"/>
                </a:lnTo>
                <a:cubicBezTo>
                  <a:pt x="279" y="119"/>
                  <a:pt x="578" y="179"/>
                  <a:pt x="881" y="179"/>
                </a:cubicBezTo>
                <a:cubicBezTo>
                  <a:pt x="881" y="179"/>
                  <a:pt x="881" y="179"/>
                  <a:pt x="881" y="179"/>
                </a:cubicBezTo>
                <a:lnTo>
                  <a:pt x="881" y="179"/>
                </a:lnTo>
                <a:cubicBezTo>
                  <a:pt x="882" y="179"/>
                  <a:pt x="882" y="179"/>
                  <a:pt x="882" y="179"/>
                </a:cubicBezTo>
                <a:cubicBezTo>
                  <a:pt x="913" y="179"/>
                  <a:pt x="945" y="178"/>
                  <a:pt x="975" y="176"/>
                </a:cubicBezTo>
                <a:lnTo>
                  <a:pt x="975" y="176"/>
                </a:lnTo>
                <a:cubicBezTo>
                  <a:pt x="943" y="178"/>
                  <a:pt x="913" y="179"/>
                  <a:pt x="881" y="179"/>
                </a:cubicBezTo>
                <a:lnTo>
                  <a:pt x="881" y="179"/>
                </a:lnTo>
                <a:cubicBezTo>
                  <a:pt x="579" y="179"/>
                  <a:pt x="279" y="119"/>
                  <a:pt x="1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6982521" y="1559101"/>
            <a:ext cx="694608" cy="694574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2"/>
                  <a:pt x="1026" y="4577"/>
                  <a:pt x="2289" y="4577"/>
                </a:cubicBezTo>
                <a:cubicBezTo>
                  <a:pt x="3552" y="4577"/>
                  <a:pt x="4577" y="3552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7085844" y="1638853"/>
            <a:ext cx="461088" cy="444960"/>
            <a:chOff x="4718468" y="2306984"/>
            <a:chExt cx="364294" cy="351552"/>
          </a:xfrm>
        </p:grpSpPr>
        <p:sp>
          <p:nvSpPr>
            <p:cNvPr id="142" name="Google Shape;142;p16"/>
            <p:cNvSpPr/>
            <p:nvPr/>
          </p:nvSpPr>
          <p:spPr>
            <a:xfrm>
              <a:off x="4718468" y="2472869"/>
              <a:ext cx="55593" cy="57195"/>
            </a:xfrm>
            <a:custGeom>
              <a:avLst/>
              <a:gdLst/>
              <a:ahLst/>
              <a:cxnLst/>
              <a:rect l="l" t="t" r="r" b="b"/>
              <a:pathLst>
                <a:path w="2116" h="2177" extrusionOk="0">
                  <a:moveTo>
                    <a:pt x="784" y="408"/>
                  </a:moveTo>
                  <a:cubicBezTo>
                    <a:pt x="930" y="449"/>
                    <a:pt x="1034" y="560"/>
                    <a:pt x="1082" y="699"/>
                  </a:cubicBezTo>
                  <a:cubicBezTo>
                    <a:pt x="1110" y="762"/>
                    <a:pt x="1124" y="824"/>
                    <a:pt x="1124" y="893"/>
                  </a:cubicBezTo>
                  <a:cubicBezTo>
                    <a:pt x="840" y="831"/>
                    <a:pt x="625" y="748"/>
                    <a:pt x="576" y="651"/>
                  </a:cubicBezTo>
                  <a:cubicBezTo>
                    <a:pt x="555" y="609"/>
                    <a:pt x="604" y="533"/>
                    <a:pt x="632" y="491"/>
                  </a:cubicBezTo>
                  <a:cubicBezTo>
                    <a:pt x="659" y="442"/>
                    <a:pt x="715" y="408"/>
                    <a:pt x="763" y="408"/>
                  </a:cubicBezTo>
                  <a:close/>
                  <a:moveTo>
                    <a:pt x="765" y="1"/>
                  </a:moveTo>
                  <a:cubicBezTo>
                    <a:pt x="584" y="1"/>
                    <a:pt x="415" y="89"/>
                    <a:pt x="306" y="241"/>
                  </a:cubicBezTo>
                  <a:cubicBezTo>
                    <a:pt x="111" y="498"/>
                    <a:pt x="146" y="706"/>
                    <a:pt x="208" y="831"/>
                  </a:cubicBezTo>
                  <a:cubicBezTo>
                    <a:pt x="312" y="1046"/>
                    <a:pt x="576" y="1192"/>
                    <a:pt x="1013" y="1289"/>
                  </a:cubicBezTo>
                  <a:cubicBezTo>
                    <a:pt x="999" y="1303"/>
                    <a:pt x="985" y="1323"/>
                    <a:pt x="971" y="1344"/>
                  </a:cubicBezTo>
                  <a:cubicBezTo>
                    <a:pt x="791" y="1587"/>
                    <a:pt x="514" y="1733"/>
                    <a:pt x="208" y="1746"/>
                  </a:cubicBezTo>
                  <a:cubicBezTo>
                    <a:pt x="91" y="1753"/>
                    <a:pt x="0" y="1844"/>
                    <a:pt x="0" y="1961"/>
                  </a:cubicBezTo>
                  <a:cubicBezTo>
                    <a:pt x="0" y="2079"/>
                    <a:pt x="91" y="2170"/>
                    <a:pt x="201" y="2177"/>
                  </a:cubicBezTo>
                  <a:lnTo>
                    <a:pt x="250" y="2177"/>
                  </a:lnTo>
                  <a:cubicBezTo>
                    <a:pt x="500" y="2177"/>
                    <a:pt x="909" y="2086"/>
                    <a:pt x="1297" y="1594"/>
                  </a:cubicBezTo>
                  <a:cubicBezTo>
                    <a:pt x="1353" y="1525"/>
                    <a:pt x="1401" y="1441"/>
                    <a:pt x="1443" y="1358"/>
                  </a:cubicBezTo>
                  <a:cubicBezTo>
                    <a:pt x="1700" y="1386"/>
                    <a:pt x="1901" y="1386"/>
                    <a:pt x="1908" y="1386"/>
                  </a:cubicBezTo>
                  <a:cubicBezTo>
                    <a:pt x="1912" y="1386"/>
                    <a:pt x="1916" y="1386"/>
                    <a:pt x="1920" y="1386"/>
                  </a:cubicBezTo>
                  <a:cubicBezTo>
                    <a:pt x="2032" y="1386"/>
                    <a:pt x="2116" y="1292"/>
                    <a:pt x="2116" y="1178"/>
                  </a:cubicBezTo>
                  <a:cubicBezTo>
                    <a:pt x="2116" y="1067"/>
                    <a:pt x="2019" y="977"/>
                    <a:pt x="1908" y="977"/>
                  </a:cubicBezTo>
                  <a:cubicBezTo>
                    <a:pt x="1790" y="977"/>
                    <a:pt x="1665" y="970"/>
                    <a:pt x="1540" y="956"/>
                  </a:cubicBezTo>
                  <a:cubicBezTo>
                    <a:pt x="1540" y="817"/>
                    <a:pt x="1519" y="678"/>
                    <a:pt x="1464" y="547"/>
                  </a:cubicBezTo>
                  <a:cubicBezTo>
                    <a:pt x="1346" y="255"/>
                    <a:pt x="1103" y="40"/>
                    <a:pt x="840" y="5"/>
                  </a:cubicBezTo>
                  <a:cubicBezTo>
                    <a:pt x="815" y="2"/>
                    <a:pt x="790" y="1"/>
                    <a:pt x="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4764392" y="2405927"/>
              <a:ext cx="318370" cy="252610"/>
            </a:xfrm>
            <a:custGeom>
              <a:avLst/>
              <a:gdLst/>
              <a:ahLst/>
              <a:cxnLst/>
              <a:rect l="l" t="t" r="r" b="b"/>
              <a:pathLst>
                <a:path w="12118" h="9615" extrusionOk="0">
                  <a:moveTo>
                    <a:pt x="5251" y="1"/>
                  </a:moveTo>
                  <a:cubicBezTo>
                    <a:pt x="2352" y="1"/>
                    <a:pt x="0" y="1326"/>
                    <a:pt x="0" y="4253"/>
                  </a:cubicBezTo>
                  <a:cubicBezTo>
                    <a:pt x="0" y="5938"/>
                    <a:pt x="826" y="7124"/>
                    <a:pt x="2109" y="7804"/>
                  </a:cubicBezTo>
                  <a:cubicBezTo>
                    <a:pt x="2137" y="7825"/>
                    <a:pt x="2157" y="7853"/>
                    <a:pt x="2164" y="7887"/>
                  </a:cubicBezTo>
                  <a:lnTo>
                    <a:pt x="2456" y="9379"/>
                  </a:lnTo>
                  <a:cubicBezTo>
                    <a:pt x="2476" y="9517"/>
                    <a:pt x="2601" y="9615"/>
                    <a:pt x="2747" y="9615"/>
                  </a:cubicBezTo>
                  <a:lnTo>
                    <a:pt x="3711" y="9615"/>
                  </a:lnTo>
                  <a:cubicBezTo>
                    <a:pt x="3857" y="9615"/>
                    <a:pt x="3975" y="9517"/>
                    <a:pt x="4002" y="9379"/>
                  </a:cubicBezTo>
                  <a:lnTo>
                    <a:pt x="4162" y="8546"/>
                  </a:lnTo>
                  <a:cubicBezTo>
                    <a:pt x="4168" y="8495"/>
                    <a:pt x="4222" y="8455"/>
                    <a:pt x="4280" y="8455"/>
                  </a:cubicBezTo>
                  <a:cubicBezTo>
                    <a:pt x="4285" y="8455"/>
                    <a:pt x="4289" y="8456"/>
                    <a:pt x="4294" y="8456"/>
                  </a:cubicBezTo>
                  <a:cubicBezTo>
                    <a:pt x="4613" y="8491"/>
                    <a:pt x="4932" y="8512"/>
                    <a:pt x="5251" y="8512"/>
                  </a:cubicBezTo>
                  <a:cubicBezTo>
                    <a:pt x="5688" y="8512"/>
                    <a:pt x="6125" y="8477"/>
                    <a:pt x="6562" y="8415"/>
                  </a:cubicBezTo>
                  <a:cubicBezTo>
                    <a:pt x="6570" y="8413"/>
                    <a:pt x="6578" y="8412"/>
                    <a:pt x="6586" y="8412"/>
                  </a:cubicBezTo>
                  <a:cubicBezTo>
                    <a:pt x="6638" y="8412"/>
                    <a:pt x="6682" y="8450"/>
                    <a:pt x="6694" y="8505"/>
                  </a:cubicBezTo>
                  <a:lnTo>
                    <a:pt x="6860" y="9372"/>
                  </a:lnTo>
                  <a:cubicBezTo>
                    <a:pt x="6888" y="9510"/>
                    <a:pt x="7006" y="9615"/>
                    <a:pt x="7151" y="9615"/>
                  </a:cubicBezTo>
                  <a:lnTo>
                    <a:pt x="8116" y="9615"/>
                  </a:lnTo>
                  <a:cubicBezTo>
                    <a:pt x="8261" y="9615"/>
                    <a:pt x="8379" y="9510"/>
                    <a:pt x="8407" y="9372"/>
                  </a:cubicBezTo>
                  <a:lnTo>
                    <a:pt x="8705" y="7797"/>
                  </a:lnTo>
                  <a:cubicBezTo>
                    <a:pt x="8712" y="7763"/>
                    <a:pt x="8733" y="7728"/>
                    <a:pt x="8768" y="7714"/>
                  </a:cubicBezTo>
                  <a:cubicBezTo>
                    <a:pt x="9524" y="7319"/>
                    <a:pt x="10155" y="6771"/>
                    <a:pt x="10557" y="6084"/>
                  </a:cubicBezTo>
                  <a:cubicBezTo>
                    <a:pt x="10606" y="5987"/>
                    <a:pt x="10696" y="5918"/>
                    <a:pt x="10793" y="5883"/>
                  </a:cubicBezTo>
                  <a:lnTo>
                    <a:pt x="11722" y="5592"/>
                  </a:lnTo>
                  <a:cubicBezTo>
                    <a:pt x="11958" y="5515"/>
                    <a:pt x="12118" y="5293"/>
                    <a:pt x="12118" y="5044"/>
                  </a:cubicBezTo>
                  <a:lnTo>
                    <a:pt x="12118" y="4093"/>
                  </a:lnTo>
                  <a:cubicBezTo>
                    <a:pt x="12118" y="3844"/>
                    <a:pt x="11958" y="3629"/>
                    <a:pt x="11722" y="3552"/>
                  </a:cubicBezTo>
                  <a:lnTo>
                    <a:pt x="11147" y="3372"/>
                  </a:lnTo>
                  <a:cubicBezTo>
                    <a:pt x="11008" y="3323"/>
                    <a:pt x="10904" y="3212"/>
                    <a:pt x="10862" y="3081"/>
                  </a:cubicBezTo>
                  <a:cubicBezTo>
                    <a:pt x="10196" y="965"/>
                    <a:pt x="773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4764760" y="2495595"/>
              <a:ext cx="318002" cy="162574"/>
            </a:xfrm>
            <a:custGeom>
              <a:avLst/>
              <a:gdLst/>
              <a:ahLst/>
              <a:cxnLst/>
              <a:rect l="l" t="t" r="r" b="b"/>
              <a:pathLst>
                <a:path w="12104" h="6188" extrusionOk="0">
                  <a:moveTo>
                    <a:pt x="11285" y="1"/>
                  </a:moveTo>
                  <a:lnTo>
                    <a:pt x="11285" y="507"/>
                  </a:lnTo>
                  <a:cubicBezTo>
                    <a:pt x="11285" y="1131"/>
                    <a:pt x="10890" y="1686"/>
                    <a:pt x="10293" y="1887"/>
                  </a:cubicBezTo>
                  <a:cubicBezTo>
                    <a:pt x="10030" y="1970"/>
                    <a:pt x="9794" y="2144"/>
                    <a:pt x="9621" y="2366"/>
                  </a:cubicBezTo>
                  <a:cubicBezTo>
                    <a:pt x="9413" y="2643"/>
                    <a:pt x="9163" y="2893"/>
                    <a:pt x="8885" y="3108"/>
                  </a:cubicBezTo>
                  <a:cubicBezTo>
                    <a:pt x="8559" y="3365"/>
                    <a:pt x="8337" y="3739"/>
                    <a:pt x="8275" y="4155"/>
                  </a:cubicBezTo>
                  <a:cubicBezTo>
                    <a:pt x="8226" y="4454"/>
                    <a:pt x="8192" y="4766"/>
                    <a:pt x="8171" y="4988"/>
                  </a:cubicBezTo>
                  <a:cubicBezTo>
                    <a:pt x="8150" y="5161"/>
                    <a:pt x="8004" y="5293"/>
                    <a:pt x="7831" y="5293"/>
                  </a:cubicBezTo>
                  <a:lnTo>
                    <a:pt x="7137" y="5293"/>
                  </a:lnTo>
                  <a:cubicBezTo>
                    <a:pt x="6999" y="5293"/>
                    <a:pt x="6874" y="5189"/>
                    <a:pt x="6853" y="5050"/>
                  </a:cubicBezTo>
                  <a:lnTo>
                    <a:pt x="6687" y="4183"/>
                  </a:lnTo>
                  <a:cubicBezTo>
                    <a:pt x="6674" y="4125"/>
                    <a:pt x="6619" y="4085"/>
                    <a:pt x="6562" y="4085"/>
                  </a:cubicBezTo>
                  <a:cubicBezTo>
                    <a:pt x="6557" y="4085"/>
                    <a:pt x="6552" y="4085"/>
                    <a:pt x="6548" y="4086"/>
                  </a:cubicBezTo>
                  <a:cubicBezTo>
                    <a:pt x="6118" y="4155"/>
                    <a:pt x="5681" y="4183"/>
                    <a:pt x="5244" y="4183"/>
                  </a:cubicBezTo>
                  <a:cubicBezTo>
                    <a:pt x="4925" y="4183"/>
                    <a:pt x="4599" y="4169"/>
                    <a:pt x="4280" y="4135"/>
                  </a:cubicBezTo>
                  <a:cubicBezTo>
                    <a:pt x="4272" y="4133"/>
                    <a:pt x="4264" y="4132"/>
                    <a:pt x="4256" y="4132"/>
                  </a:cubicBezTo>
                  <a:cubicBezTo>
                    <a:pt x="4204" y="4132"/>
                    <a:pt x="4161" y="4170"/>
                    <a:pt x="4155" y="4225"/>
                  </a:cubicBezTo>
                  <a:lnTo>
                    <a:pt x="3995" y="5057"/>
                  </a:lnTo>
                  <a:cubicBezTo>
                    <a:pt x="3968" y="5196"/>
                    <a:pt x="3843" y="5293"/>
                    <a:pt x="3704" y="5293"/>
                  </a:cubicBezTo>
                  <a:lnTo>
                    <a:pt x="2733" y="5293"/>
                  </a:lnTo>
                  <a:cubicBezTo>
                    <a:pt x="2594" y="5293"/>
                    <a:pt x="2469" y="5196"/>
                    <a:pt x="2442" y="5057"/>
                  </a:cubicBezTo>
                  <a:lnTo>
                    <a:pt x="2157" y="3566"/>
                  </a:lnTo>
                  <a:cubicBezTo>
                    <a:pt x="2150" y="3531"/>
                    <a:pt x="2130" y="3503"/>
                    <a:pt x="2095" y="3483"/>
                  </a:cubicBezTo>
                  <a:cubicBezTo>
                    <a:pt x="937" y="2865"/>
                    <a:pt x="146" y="1832"/>
                    <a:pt x="14" y="382"/>
                  </a:cubicBezTo>
                  <a:cubicBezTo>
                    <a:pt x="7" y="417"/>
                    <a:pt x="7" y="451"/>
                    <a:pt x="7" y="493"/>
                  </a:cubicBezTo>
                  <a:lnTo>
                    <a:pt x="7" y="500"/>
                  </a:lnTo>
                  <a:cubicBezTo>
                    <a:pt x="7" y="535"/>
                    <a:pt x="0" y="569"/>
                    <a:pt x="0" y="604"/>
                  </a:cubicBezTo>
                  <a:lnTo>
                    <a:pt x="0" y="639"/>
                  </a:lnTo>
                  <a:lnTo>
                    <a:pt x="0" y="715"/>
                  </a:lnTo>
                  <a:lnTo>
                    <a:pt x="0" y="840"/>
                  </a:lnTo>
                  <a:cubicBezTo>
                    <a:pt x="0" y="1041"/>
                    <a:pt x="14" y="1249"/>
                    <a:pt x="35" y="1450"/>
                  </a:cubicBezTo>
                  <a:cubicBezTo>
                    <a:pt x="63" y="1679"/>
                    <a:pt x="111" y="1908"/>
                    <a:pt x="180" y="2130"/>
                  </a:cubicBezTo>
                  <a:lnTo>
                    <a:pt x="194" y="2165"/>
                  </a:lnTo>
                  <a:cubicBezTo>
                    <a:pt x="201" y="2192"/>
                    <a:pt x="215" y="2220"/>
                    <a:pt x="222" y="2255"/>
                  </a:cubicBezTo>
                  <a:lnTo>
                    <a:pt x="236" y="2290"/>
                  </a:lnTo>
                  <a:cubicBezTo>
                    <a:pt x="264" y="2366"/>
                    <a:pt x="291" y="2435"/>
                    <a:pt x="319" y="2511"/>
                  </a:cubicBezTo>
                  <a:lnTo>
                    <a:pt x="333" y="2532"/>
                  </a:lnTo>
                  <a:cubicBezTo>
                    <a:pt x="347" y="2574"/>
                    <a:pt x="361" y="2609"/>
                    <a:pt x="382" y="2643"/>
                  </a:cubicBezTo>
                  <a:lnTo>
                    <a:pt x="389" y="2657"/>
                  </a:lnTo>
                  <a:cubicBezTo>
                    <a:pt x="402" y="2692"/>
                    <a:pt x="423" y="2720"/>
                    <a:pt x="437" y="2754"/>
                  </a:cubicBezTo>
                  <a:lnTo>
                    <a:pt x="444" y="2768"/>
                  </a:lnTo>
                  <a:cubicBezTo>
                    <a:pt x="465" y="2803"/>
                    <a:pt x="479" y="2837"/>
                    <a:pt x="500" y="2872"/>
                  </a:cubicBezTo>
                  <a:lnTo>
                    <a:pt x="513" y="2893"/>
                  </a:lnTo>
                  <a:cubicBezTo>
                    <a:pt x="569" y="2997"/>
                    <a:pt x="638" y="3101"/>
                    <a:pt x="708" y="3198"/>
                  </a:cubicBezTo>
                  <a:lnTo>
                    <a:pt x="728" y="3226"/>
                  </a:lnTo>
                  <a:lnTo>
                    <a:pt x="784" y="3295"/>
                  </a:lnTo>
                  <a:lnTo>
                    <a:pt x="805" y="3323"/>
                  </a:lnTo>
                  <a:cubicBezTo>
                    <a:pt x="826" y="3351"/>
                    <a:pt x="853" y="3385"/>
                    <a:pt x="874" y="3406"/>
                  </a:cubicBezTo>
                  <a:cubicBezTo>
                    <a:pt x="902" y="3441"/>
                    <a:pt x="923" y="3469"/>
                    <a:pt x="950" y="3496"/>
                  </a:cubicBezTo>
                  <a:lnTo>
                    <a:pt x="978" y="3524"/>
                  </a:lnTo>
                  <a:lnTo>
                    <a:pt x="1034" y="3587"/>
                  </a:lnTo>
                  <a:lnTo>
                    <a:pt x="1054" y="3607"/>
                  </a:lnTo>
                  <a:cubicBezTo>
                    <a:pt x="1082" y="3635"/>
                    <a:pt x="1110" y="3663"/>
                    <a:pt x="1138" y="3698"/>
                  </a:cubicBezTo>
                  <a:cubicBezTo>
                    <a:pt x="1172" y="3725"/>
                    <a:pt x="1200" y="3753"/>
                    <a:pt x="1235" y="3781"/>
                  </a:cubicBezTo>
                  <a:cubicBezTo>
                    <a:pt x="1297" y="3843"/>
                    <a:pt x="1367" y="3899"/>
                    <a:pt x="1436" y="3954"/>
                  </a:cubicBezTo>
                  <a:cubicBezTo>
                    <a:pt x="1505" y="4010"/>
                    <a:pt x="1575" y="4058"/>
                    <a:pt x="1644" y="4107"/>
                  </a:cubicBezTo>
                  <a:lnTo>
                    <a:pt x="1755" y="4183"/>
                  </a:lnTo>
                  <a:lnTo>
                    <a:pt x="1859" y="4246"/>
                  </a:lnTo>
                  <a:lnTo>
                    <a:pt x="1887" y="4266"/>
                  </a:lnTo>
                  <a:lnTo>
                    <a:pt x="1963" y="4315"/>
                  </a:lnTo>
                  <a:lnTo>
                    <a:pt x="1998" y="4329"/>
                  </a:lnTo>
                  <a:lnTo>
                    <a:pt x="2102" y="4391"/>
                  </a:lnTo>
                  <a:cubicBezTo>
                    <a:pt x="2116" y="4398"/>
                    <a:pt x="2130" y="4405"/>
                    <a:pt x="2143" y="4419"/>
                  </a:cubicBezTo>
                  <a:lnTo>
                    <a:pt x="2143" y="4426"/>
                  </a:lnTo>
                  <a:cubicBezTo>
                    <a:pt x="2143" y="4433"/>
                    <a:pt x="2143" y="4440"/>
                    <a:pt x="2150" y="4440"/>
                  </a:cubicBezTo>
                  <a:lnTo>
                    <a:pt x="2150" y="4447"/>
                  </a:lnTo>
                  <a:cubicBezTo>
                    <a:pt x="2150" y="4454"/>
                    <a:pt x="2157" y="4461"/>
                    <a:pt x="2157" y="4467"/>
                  </a:cubicBezTo>
                  <a:lnTo>
                    <a:pt x="2442" y="5959"/>
                  </a:lnTo>
                  <a:cubicBezTo>
                    <a:pt x="2442" y="5973"/>
                    <a:pt x="2449" y="5993"/>
                    <a:pt x="2456" y="6007"/>
                  </a:cubicBezTo>
                  <a:cubicBezTo>
                    <a:pt x="2456" y="6014"/>
                    <a:pt x="2462" y="6021"/>
                    <a:pt x="2469" y="6035"/>
                  </a:cubicBezTo>
                  <a:lnTo>
                    <a:pt x="2476" y="6056"/>
                  </a:lnTo>
                  <a:lnTo>
                    <a:pt x="2490" y="6077"/>
                  </a:lnTo>
                  <a:lnTo>
                    <a:pt x="2511" y="6097"/>
                  </a:lnTo>
                  <a:lnTo>
                    <a:pt x="2525" y="6118"/>
                  </a:lnTo>
                  <a:lnTo>
                    <a:pt x="2532" y="6125"/>
                  </a:lnTo>
                  <a:lnTo>
                    <a:pt x="2553" y="6139"/>
                  </a:lnTo>
                  <a:lnTo>
                    <a:pt x="2560" y="6139"/>
                  </a:lnTo>
                  <a:lnTo>
                    <a:pt x="2573" y="6153"/>
                  </a:lnTo>
                  <a:lnTo>
                    <a:pt x="2580" y="6160"/>
                  </a:lnTo>
                  <a:lnTo>
                    <a:pt x="2608" y="6174"/>
                  </a:lnTo>
                  <a:lnTo>
                    <a:pt x="2636" y="6181"/>
                  </a:lnTo>
                  <a:lnTo>
                    <a:pt x="2643" y="6181"/>
                  </a:lnTo>
                  <a:lnTo>
                    <a:pt x="2664" y="6188"/>
                  </a:lnTo>
                  <a:lnTo>
                    <a:pt x="3704" y="6188"/>
                  </a:lnTo>
                  <a:cubicBezTo>
                    <a:pt x="3843" y="6188"/>
                    <a:pt x="3968" y="6084"/>
                    <a:pt x="3995" y="5945"/>
                  </a:cubicBezTo>
                  <a:lnTo>
                    <a:pt x="4148" y="5119"/>
                  </a:lnTo>
                  <a:cubicBezTo>
                    <a:pt x="4148" y="5113"/>
                    <a:pt x="4155" y="5106"/>
                    <a:pt x="4155" y="5099"/>
                  </a:cubicBezTo>
                  <a:lnTo>
                    <a:pt x="4155" y="5092"/>
                  </a:lnTo>
                  <a:lnTo>
                    <a:pt x="4162" y="5078"/>
                  </a:lnTo>
                  <a:cubicBezTo>
                    <a:pt x="4169" y="5071"/>
                    <a:pt x="4169" y="5064"/>
                    <a:pt x="4176" y="5057"/>
                  </a:cubicBezTo>
                  <a:cubicBezTo>
                    <a:pt x="4190" y="5050"/>
                    <a:pt x="4203" y="5036"/>
                    <a:pt x="4217" y="5029"/>
                  </a:cubicBezTo>
                  <a:lnTo>
                    <a:pt x="4273" y="5029"/>
                  </a:lnTo>
                  <a:lnTo>
                    <a:pt x="4432" y="5050"/>
                  </a:lnTo>
                  <a:lnTo>
                    <a:pt x="4474" y="5050"/>
                  </a:lnTo>
                  <a:lnTo>
                    <a:pt x="4627" y="5064"/>
                  </a:lnTo>
                  <a:lnTo>
                    <a:pt x="4786" y="5071"/>
                  </a:lnTo>
                  <a:lnTo>
                    <a:pt x="4828" y="5071"/>
                  </a:lnTo>
                  <a:lnTo>
                    <a:pt x="4994" y="5078"/>
                  </a:lnTo>
                  <a:lnTo>
                    <a:pt x="5237" y="5078"/>
                  </a:lnTo>
                  <a:cubicBezTo>
                    <a:pt x="5348" y="5078"/>
                    <a:pt x="5459" y="5071"/>
                    <a:pt x="5563" y="5071"/>
                  </a:cubicBezTo>
                  <a:lnTo>
                    <a:pt x="5736" y="5064"/>
                  </a:lnTo>
                  <a:lnTo>
                    <a:pt x="5750" y="5064"/>
                  </a:lnTo>
                  <a:lnTo>
                    <a:pt x="5903" y="5050"/>
                  </a:lnTo>
                  <a:cubicBezTo>
                    <a:pt x="6014" y="5043"/>
                    <a:pt x="6125" y="5029"/>
                    <a:pt x="6236" y="5022"/>
                  </a:cubicBezTo>
                  <a:lnTo>
                    <a:pt x="6388" y="5002"/>
                  </a:lnTo>
                  <a:lnTo>
                    <a:pt x="6458" y="4995"/>
                  </a:lnTo>
                  <a:lnTo>
                    <a:pt x="6541" y="4981"/>
                  </a:lnTo>
                  <a:cubicBezTo>
                    <a:pt x="6547" y="4980"/>
                    <a:pt x="6552" y="4980"/>
                    <a:pt x="6558" y="4980"/>
                  </a:cubicBezTo>
                  <a:cubicBezTo>
                    <a:pt x="6606" y="4980"/>
                    <a:pt x="6647" y="5007"/>
                    <a:pt x="6666" y="5050"/>
                  </a:cubicBezTo>
                  <a:cubicBezTo>
                    <a:pt x="6666" y="5057"/>
                    <a:pt x="6673" y="5064"/>
                    <a:pt x="6673" y="5071"/>
                  </a:cubicBezTo>
                  <a:lnTo>
                    <a:pt x="6756" y="5508"/>
                  </a:lnTo>
                  <a:lnTo>
                    <a:pt x="6846" y="5938"/>
                  </a:lnTo>
                  <a:cubicBezTo>
                    <a:pt x="6874" y="6077"/>
                    <a:pt x="6992" y="6181"/>
                    <a:pt x="7137" y="6181"/>
                  </a:cubicBezTo>
                  <a:lnTo>
                    <a:pt x="8178" y="6181"/>
                  </a:lnTo>
                  <a:lnTo>
                    <a:pt x="8199" y="6174"/>
                  </a:lnTo>
                  <a:lnTo>
                    <a:pt x="8206" y="6174"/>
                  </a:lnTo>
                  <a:lnTo>
                    <a:pt x="8233" y="6167"/>
                  </a:lnTo>
                  <a:lnTo>
                    <a:pt x="8254" y="6153"/>
                  </a:lnTo>
                  <a:lnTo>
                    <a:pt x="8261" y="6146"/>
                  </a:lnTo>
                  <a:lnTo>
                    <a:pt x="8282" y="6139"/>
                  </a:lnTo>
                  <a:lnTo>
                    <a:pt x="8289" y="6132"/>
                  </a:lnTo>
                  <a:lnTo>
                    <a:pt x="8303" y="6118"/>
                  </a:lnTo>
                  <a:lnTo>
                    <a:pt x="8310" y="6111"/>
                  </a:lnTo>
                  <a:lnTo>
                    <a:pt x="8330" y="6091"/>
                  </a:lnTo>
                  <a:lnTo>
                    <a:pt x="8337" y="6084"/>
                  </a:lnTo>
                  <a:cubicBezTo>
                    <a:pt x="8358" y="6056"/>
                    <a:pt x="8372" y="6028"/>
                    <a:pt x="8386" y="6000"/>
                  </a:cubicBezTo>
                  <a:cubicBezTo>
                    <a:pt x="8393" y="5986"/>
                    <a:pt x="8393" y="5966"/>
                    <a:pt x="8400" y="5952"/>
                  </a:cubicBezTo>
                  <a:lnTo>
                    <a:pt x="8462" y="5605"/>
                  </a:lnTo>
                  <a:lnTo>
                    <a:pt x="8532" y="5244"/>
                  </a:lnTo>
                  <a:lnTo>
                    <a:pt x="8573" y="5022"/>
                  </a:lnTo>
                  <a:lnTo>
                    <a:pt x="8691" y="4377"/>
                  </a:lnTo>
                  <a:lnTo>
                    <a:pt x="8705" y="4315"/>
                  </a:lnTo>
                  <a:lnTo>
                    <a:pt x="8754" y="4294"/>
                  </a:lnTo>
                  <a:lnTo>
                    <a:pt x="8823" y="4259"/>
                  </a:lnTo>
                  <a:lnTo>
                    <a:pt x="8892" y="4218"/>
                  </a:lnTo>
                  <a:lnTo>
                    <a:pt x="8955" y="4183"/>
                  </a:lnTo>
                  <a:lnTo>
                    <a:pt x="9031" y="4135"/>
                  </a:lnTo>
                  <a:lnTo>
                    <a:pt x="9093" y="4100"/>
                  </a:lnTo>
                  <a:lnTo>
                    <a:pt x="9163" y="4051"/>
                  </a:lnTo>
                  <a:lnTo>
                    <a:pt x="9232" y="4010"/>
                  </a:lnTo>
                  <a:lnTo>
                    <a:pt x="9295" y="3968"/>
                  </a:lnTo>
                  <a:lnTo>
                    <a:pt x="9357" y="3926"/>
                  </a:lnTo>
                  <a:lnTo>
                    <a:pt x="9426" y="3878"/>
                  </a:lnTo>
                  <a:lnTo>
                    <a:pt x="9482" y="3836"/>
                  </a:lnTo>
                  <a:lnTo>
                    <a:pt x="9544" y="3788"/>
                  </a:lnTo>
                  <a:lnTo>
                    <a:pt x="9600" y="3739"/>
                  </a:lnTo>
                  <a:lnTo>
                    <a:pt x="9669" y="3691"/>
                  </a:lnTo>
                  <a:lnTo>
                    <a:pt x="9725" y="3642"/>
                  </a:lnTo>
                  <a:lnTo>
                    <a:pt x="9780" y="3587"/>
                  </a:lnTo>
                  <a:lnTo>
                    <a:pt x="9836" y="3538"/>
                  </a:lnTo>
                  <a:lnTo>
                    <a:pt x="9891" y="3489"/>
                  </a:lnTo>
                  <a:lnTo>
                    <a:pt x="9947" y="3434"/>
                  </a:lnTo>
                  <a:lnTo>
                    <a:pt x="10002" y="3378"/>
                  </a:lnTo>
                  <a:lnTo>
                    <a:pt x="10051" y="3323"/>
                  </a:lnTo>
                  <a:lnTo>
                    <a:pt x="10106" y="3268"/>
                  </a:lnTo>
                  <a:lnTo>
                    <a:pt x="10148" y="3212"/>
                  </a:lnTo>
                  <a:lnTo>
                    <a:pt x="10203" y="3157"/>
                  </a:lnTo>
                  <a:lnTo>
                    <a:pt x="10245" y="3094"/>
                  </a:lnTo>
                  <a:lnTo>
                    <a:pt x="10293" y="3039"/>
                  </a:lnTo>
                  <a:lnTo>
                    <a:pt x="10335" y="2976"/>
                  </a:lnTo>
                  <a:cubicBezTo>
                    <a:pt x="10349" y="2955"/>
                    <a:pt x="10370" y="2935"/>
                    <a:pt x="10384" y="2914"/>
                  </a:cubicBezTo>
                  <a:lnTo>
                    <a:pt x="10425" y="2851"/>
                  </a:lnTo>
                  <a:cubicBezTo>
                    <a:pt x="10439" y="2831"/>
                    <a:pt x="10453" y="2810"/>
                    <a:pt x="10467" y="2789"/>
                  </a:cubicBezTo>
                  <a:cubicBezTo>
                    <a:pt x="10481" y="2768"/>
                    <a:pt x="10495" y="2733"/>
                    <a:pt x="10515" y="2706"/>
                  </a:cubicBezTo>
                  <a:cubicBezTo>
                    <a:pt x="10529" y="2685"/>
                    <a:pt x="10536" y="2678"/>
                    <a:pt x="10543" y="2657"/>
                  </a:cubicBezTo>
                  <a:cubicBezTo>
                    <a:pt x="10599" y="2567"/>
                    <a:pt x="10682" y="2505"/>
                    <a:pt x="10779" y="2470"/>
                  </a:cubicBezTo>
                  <a:lnTo>
                    <a:pt x="11251" y="2317"/>
                  </a:lnTo>
                  <a:lnTo>
                    <a:pt x="11708" y="2172"/>
                  </a:lnTo>
                  <a:cubicBezTo>
                    <a:pt x="11944" y="2095"/>
                    <a:pt x="12104" y="1880"/>
                    <a:pt x="12104" y="1631"/>
                  </a:cubicBezTo>
                  <a:lnTo>
                    <a:pt x="12104" y="680"/>
                  </a:lnTo>
                  <a:cubicBezTo>
                    <a:pt x="12104" y="597"/>
                    <a:pt x="12083" y="514"/>
                    <a:pt x="12048" y="438"/>
                  </a:cubicBezTo>
                  <a:cubicBezTo>
                    <a:pt x="12048" y="431"/>
                    <a:pt x="12041" y="417"/>
                    <a:pt x="12034" y="403"/>
                  </a:cubicBezTo>
                  <a:cubicBezTo>
                    <a:pt x="12007" y="361"/>
                    <a:pt x="11979" y="313"/>
                    <a:pt x="11944" y="278"/>
                  </a:cubicBezTo>
                  <a:cubicBezTo>
                    <a:pt x="11875" y="216"/>
                    <a:pt x="11799" y="167"/>
                    <a:pt x="11715" y="139"/>
                  </a:cubicBezTo>
                  <a:lnTo>
                    <a:pt x="11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4952976" y="2394314"/>
              <a:ext cx="81129" cy="79816"/>
            </a:xfrm>
            <a:custGeom>
              <a:avLst/>
              <a:gdLst/>
              <a:ahLst/>
              <a:cxnLst/>
              <a:rect l="l" t="t" r="r" b="b"/>
              <a:pathLst>
                <a:path w="3088" h="3038" extrusionOk="0">
                  <a:moveTo>
                    <a:pt x="2505" y="1"/>
                  </a:moveTo>
                  <a:cubicBezTo>
                    <a:pt x="2032" y="1"/>
                    <a:pt x="1018" y="445"/>
                    <a:pt x="584" y="644"/>
                  </a:cubicBezTo>
                  <a:cubicBezTo>
                    <a:pt x="452" y="700"/>
                    <a:pt x="362" y="818"/>
                    <a:pt x="327" y="956"/>
                  </a:cubicBezTo>
                  <a:cubicBezTo>
                    <a:pt x="1" y="2513"/>
                    <a:pt x="965" y="3038"/>
                    <a:pt x="1698" y="3038"/>
                  </a:cubicBezTo>
                  <a:cubicBezTo>
                    <a:pt x="1915" y="3038"/>
                    <a:pt x="2112" y="2992"/>
                    <a:pt x="2249" y="2912"/>
                  </a:cubicBezTo>
                  <a:cubicBezTo>
                    <a:pt x="2873" y="2565"/>
                    <a:pt x="3088" y="249"/>
                    <a:pt x="2679" y="34"/>
                  </a:cubicBezTo>
                  <a:cubicBezTo>
                    <a:pt x="2636" y="11"/>
                    <a:pt x="2576" y="1"/>
                    <a:pt x="2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4993804" y="2493230"/>
              <a:ext cx="35205" cy="22988"/>
            </a:xfrm>
            <a:custGeom>
              <a:avLst/>
              <a:gdLst/>
              <a:ahLst/>
              <a:cxnLst/>
              <a:rect l="l" t="t" r="r" b="b"/>
              <a:pathLst>
                <a:path w="1340" h="875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cubicBezTo>
                    <a:pt x="1" y="576"/>
                    <a:pt x="299" y="874"/>
                    <a:pt x="667" y="874"/>
                  </a:cubicBezTo>
                  <a:cubicBezTo>
                    <a:pt x="1034" y="874"/>
                    <a:pt x="1333" y="576"/>
                    <a:pt x="1340" y="208"/>
                  </a:cubicBezTo>
                  <a:cubicBezTo>
                    <a:pt x="1340" y="70"/>
                    <a:pt x="1237" y="0"/>
                    <a:pt x="1135" y="0"/>
                  </a:cubicBezTo>
                  <a:cubicBezTo>
                    <a:pt x="1033" y="0"/>
                    <a:pt x="930" y="70"/>
                    <a:pt x="930" y="208"/>
                  </a:cubicBezTo>
                  <a:cubicBezTo>
                    <a:pt x="930" y="382"/>
                    <a:pt x="800" y="469"/>
                    <a:pt x="670" y="469"/>
                  </a:cubicBezTo>
                  <a:cubicBezTo>
                    <a:pt x="540" y="469"/>
                    <a:pt x="410" y="382"/>
                    <a:pt x="410" y="208"/>
                  </a:cubicBezTo>
                  <a:cubicBezTo>
                    <a:pt x="410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829916" y="2432278"/>
              <a:ext cx="109793" cy="18470"/>
            </a:xfrm>
            <a:custGeom>
              <a:avLst/>
              <a:gdLst/>
              <a:ahLst/>
              <a:cxnLst/>
              <a:rect l="l" t="t" r="r" b="b"/>
              <a:pathLst>
                <a:path w="4179" h="703" extrusionOk="0">
                  <a:moveTo>
                    <a:pt x="2095" y="0"/>
                  </a:moveTo>
                  <a:cubicBezTo>
                    <a:pt x="1465" y="0"/>
                    <a:pt x="836" y="101"/>
                    <a:pt x="232" y="302"/>
                  </a:cubicBezTo>
                  <a:cubicBezTo>
                    <a:pt x="0" y="377"/>
                    <a:pt x="80" y="702"/>
                    <a:pt x="292" y="702"/>
                  </a:cubicBezTo>
                  <a:cubicBezTo>
                    <a:pt x="315" y="702"/>
                    <a:pt x="339" y="698"/>
                    <a:pt x="364" y="690"/>
                  </a:cubicBezTo>
                  <a:cubicBezTo>
                    <a:pt x="926" y="503"/>
                    <a:pt x="1510" y="409"/>
                    <a:pt x="2095" y="409"/>
                  </a:cubicBezTo>
                  <a:cubicBezTo>
                    <a:pt x="2681" y="409"/>
                    <a:pt x="3267" y="503"/>
                    <a:pt x="3832" y="690"/>
                  </a:cubicBezTo>
                  <a:cubicBezTo>
                    <a:pt x="3853" y="697"/>
                    <a:pt x="3874" y="697"/>
                    <a:pt x="3894" y="697"/>
                  </a:cubicBezTo>
                  <a:cubicBezTo>
                    <a:pt x="4130" y="697"/>
                    <a:pt x="4179" y="371"/>
                    <a:pt x="3957" y="302"/>
                  </a:cubicBezTo>
                  <a:cubicBezTo>
                    <a:pt x="3353" y="101"/>
                    <a:pt x="2724" y="0"/>
                    <a:pt x="2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4816859" y="2306984"/>
              <a:ext cx="136170" cy="135986"/>
            </a:xfrm>
            <a:custGeom>
              <a:avLst/>
              <a:gdLst/>
              <a:ahLst/>
              <a:cxnLst/>
              <a:rect l="l" t="t" r="r" b="b"/>
              <a:pathLst>
                <a:path w="5183" h="5176" extrusionOk="0">
                  <a:moveTo>
                    <a:pt x="2595" y="1"/>
                  </a:moveTo>
                  <a:cubicBezTo>
                    <a:pt x="1166" y="1"/>
                    <a:pt x="1" y="1159"/>
                    <a:pt x="1" y="2588"/>
                  </a:cubicBezTo>
                  <a:cubicBezTo>
                    <a:pt x="1" y="4017"/>
                    <a:pt x="1166" y="5175"/>
                    <a:pt x="2595" y="5175"/>
                  </a:cubicBezTo>
                  <a:cubicBezTo>
                    <a:pt x="4024" y="5175"/>
                    <a:pt x="5182" y="4017"/>
                    <a:pt x="5182" y="2588"/>
                  </a:cubicBezTo>
                  <a:cubicBezTo>
                    <a:pt x="5182" y="1159"/>
                    <a:pt x="4024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4966113" y="2402301"/>
              <a:ext cx="57616" cy="56775"/>
            </a:xfrm>
            <a:custGeom>
              <a:avLst/>
              <a:gdLst/>
              <a:ahLst/>
              <a:cxnLst/>
              <a:rect l="l" t="t" r="r" b="b"/>
              <a:pathLst>
                <a:path w="2193" h="2161" extrusionOk="0">
                  <a:moveTo>
                    <a:pt x="2005" y="0"/>
                  </a:moveTo>
                  <a:cubicBezTo>
                    <a:pt x="1721" y="0"/>
                    <a:pt x="1034" y="236"/>
                    <a:pt x="209" y="611"/>
                  </a:cubicBezTo>
                  <a:cubicBezTo>
                    <a:pt x="167" y="631"/>
                    <a:pt x="132" y="666"/>
                    <a:pt x="125" y="715"/>
                  </a:cubicBezTo>
                  <a:cubicBezTo>
                    <a:pt x="1" y="1283"/>
                    <a:pt x="63" y="1741"/>
                    <a:pt x="306" y="2039"/>
                  </a:cubicBezTo>
                  <a:cubicBezTo>
                    <a:pt x="334" y="2074"/>
                    <a:pt x="368" y="2109"/>
                    <a:pt x="403" y="2144"/>
                  </a:cubicBezTo>
                  <a:cubicBezTo>
                    <a:pt x="414" y="2155"/>
                    <a:pt x="429" y="2160"/>
                    <a:pt x="444" y="2160"/>
                  </a:cubicBezTo>
                  <a:cubicBezTo>
                    <a:pt x="474" y="2160"/>
                    <a:pt x="505" y="2139"/>
                    <a:pt x="514" y="2102"/>
                  </a:cubicBezTo>
                  <a:cubicBezTo>
                    <a:pt x="798" y="971"/>
                    <a:pt x="2192" y="0"/>
                    <a:pt x="2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4837640" y="2327766"/>
              <a:ext cx="122115" cy="115257"/>
            </a:xfrm>
            <a:custGeom>
              <a:avLst/>
              <a:gdLst/>
              <a:ahLst/>
              <a:cxnLst/>
              <a:rect l="l" t="t" r="r" b="b"/>
              <a:pathLst>
                <a:path w="4648" h="4387" extrusionOk="0">
                  <a:moveTo>
                    <a:pt x="3670" y="0"/>
                  </a:moveTo>
                  <a:lnTo>
                    <a:pt x="1" y="3663"/>
                  </a:lnTo>
                  <a:cubicBezTo>
                    <a:pt x="504" y="4146"/>
                    <a:pt x="1153" y="4387"/>
                    <a:pt x="1802" y="4387"/>
                  </a:cubicBezTo>
                  <a:cubicBezTo>
                    <a:pt x="2466" y="4387"/>
                    <a:pt x="3130" y="4134"/>
                    <a:pt x="3635" y="3628"/>
                  </a:cubicBezTo>
                  <a:cubicBezTo>
                    <a:pt x="4634" y="2629"/>
                    <a:pt x="4648" y="1013"/>
                    <a:pt x="3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4864070" y="2336305"/>
              <a:ext cx="41931" cy="76611"/>
            </a:xfrm>
            <a:custGeom>
              <a:avLst/>
              <a:gdLst/>
              <a:ahLst/>
              <a:cxnLst/>
              <a:rect l="l" t="t" r="r" b="b"/>
              <a:pathLst>
                <a:path w="1596" h="2916" extrusionOk="0">
                  <a:moveTo>
                    <a:pt x="763" y="515"/>
                  </a:moveTo>
                  <a:lnTo>
                    <a:pt x="763" y="1160"/>
                  </a:lnTo>
                  <a:cubicBezTo>
                    <a:pt x="569" y="1090"/>
                    <a:pt x="417" y="1014"/>
                    <a:pt x="417" y="813"/>
                  </a:cubicBezTo>
                  <a:cubicBezTo>
                    <a:pt x="417" y="626"/>
                    <a:pt x="562" y="542"/>
                    <a:pt x="763" y="515"/>
                  </a:cubicBezTo>
                  <a:close/>
                  <a:moveTo>
                    <a:pt x="930" y="1624"/>
                  </a:moveTo>
                  <a:cubicBezTo>
                    <a:pt x="1103" y="1701"/>
                    <a:pt x="1242" y="1798"/>
                    <a:pt x="1242" y="2020"/>
                  </a:cubicBezTo>
                  <a:cubicBezTo>
                    <a:pt x="1242" y="2228"/>
                    <a:pt x="1117" y="2339"/>
                    <a:pt x="930" y="2374"/>
                  </a:cubicBezTo>
                  <a:lnTo>
                    <a:pt x="930" y="1624"/>
                  </a:lnTo>
                  <a:close/>
                  <a:moveTo>
                    <a:pt x="829" y="1"/>
                  </a:moveTo>
                  <a:cubicBezTo>
                    <a:pt x="784" y="1"/>
                    <a:pt x="742" y="40"/>
                    <a:pt x="736" y="85"/>
                  </a:cubicBezTo>
                  <a:lnTo>
                    <a:pt x="736" y="189"/>
                  </a:lnTo>
                  <a:cubicBezTo>
                    <a:pt x="403" y="230"/>
                    <a:pt x="63" y="404"/>
                    <a:pt x="63" y="854"/>
                  </a:cubicBezTo>
                  <a:cubicBezTo>
                    <a:pt x="63" y="1305"/>
                    <a:pt x="417" y="1430"/>
                    <a:pt x="736" y="1548"/>
                  </a:cubicBezTo>
                  <a:lnTo>
                    <a:pt x="736" y="2380"/>
                  </a:lnTo>
                  <a:cubicBezTo>
                    <a:pt x="375" y="2353"/>
                    <a:pt x="278" y="2103"/>
                    <a:pt x="160" y="2103"/>
                  </a:cubicBezTo>
                  <a:cubicBezTo>
                    <a:pt x="70" y="2103"/>
                    <a:pt x="0" y="2221"/>
                    <a:pt x="0" y="2311"/>
                  </a:cubicBezTo>
                  <a:cubicBezTo>
                    <a:pt x="0" y="2484"/>
                    <a:pt x="299" y="2720"/>
                    <a:pt x="736" y="2727"/>
                  </a:cubicBezTo>
                  <a:lnTo>
                    <a:pt x="736" y="2831"/>
                  </a:lnTo>
                  <a:cubicBezTo>
                    <a:pt x="742" y="2882"/>
                    <a:pt x="783" y="2915"/>
                    <a:pt x="827" y="2915"/>
                  </a:cubicBezTo>
                  <a:cubicBezTo>
                    <a:pt x="831" y="2915"/>
                    <a:pt x="835" y="2915"/>
                    <a:pt x="840" y="2915"/>
                  </a:cubicBezTo>
                  <a:cubicBezTo>
                    <a:pt x="895" y="2915"/>
                    <a:pt x="951" y="2880"/>
                    <a:pt x="951" y="2831"/>
                  </a:cubicBezTo>
                  <a:lnTo>
                    <a:pt x="951" y="2713"/>
                  </a:lnTo>
                  <a:cubicBezTo>
                    <a:pt x="1339" y="2658"/>
                    <a:pt x="1596" y="2415"/>
                    <a:pt x="1596" y="1978"/>
                  </a:cubicBezTo>
                  <a:cubicBezTo>
                    <a:pt x="1596" y="1493"/>
                    <a:pt x="1256" y="1340"/>
                    <a:pt x="951" y="1229"/>
                  </a:cubicBezTo>
                  <a:lnTo>
                    <a:pt x="951" y="515"/>
                  </a:lnTo>
                  <a:cubicBezTo>
                    <a:pt x="1200" y="528"/>
                    <a:pt x="1290" y="639"/>
                    <a:pt x="1374" y="639"/>
                  </a:cubicBezTo>
                  <a:cubicBezTo>
                    <a:pt x="1485" y="639"/>
                    <a:pt x="1533" y="508"/>
                    <a:pt x="1533" y="438"/>
                  </a:cubicBezTo>
                  <a:cubicBezTo>
                    <a:pt x="1533" y="265"/>
                    <a:pt x="1193" y="189"/>
                    <a:pt x="951" y="182"/>
                  </a:cubicBezTo>
                  <a:lnTo>
                    <a:pt x="951" y="85"/>
                  </a:lnTo>
                  <a:cubicBezTo>
                    <a:pt x="951" y="43"/>
                    <a:pt x="895" y="1"/>
                    <a:pt x="840" y="1"/>
                  </a:cubicBezTo>
                  <a:cubicBezTo>
                    <a:pt x="836" y="1"/>
                    <a:pt x="832" y="1"/>
                    <a:pt x="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16"/>
          <p:cNvSpPr/>
          <p:nvPr/>
        </p:nvSpPr>
        <p:spPr>
          <a:xfrm>
            <a:off x="5148695" y="1558271"/>
            <a:ext cx="696047" cy="696108"/>
          </a:xfrm>
          <a:custGeom>
            <a:avLst/>
            <a:gdLst/>
            <a:ahLst/>
            <a:cxnLst/>
            <a:rect l="l" t="t" r="r" b="b"/>
            <a:pathLst>
              <a:path w="4577" h="4578" extrusionOk="0">
                <a:moveTo>
                  <a:pt x="2288" y="1"/>
                </a:moveTo>
                <a:cubicBezTo>
                  <a:pt x="1025" y="1"/>
                  <a:pt x="0" y="1024"/>
                  <a:pt x="0" y="2289"/>
                </a:cubicBezTo>
                <a:cubicBezTo>
                  <a:pt x="0" y="3553"/>
                  <a:pt x="1025" y="4577"/>
                  <a:pt x="2288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16"/>
          <p:cNvGrpSpPr/>
          <p:nvPr/>
        </p:nvGrpSpPr>
        <p:grpSpPr>
          <a:xfrm>
            <a:off x="5312362" y="1726913"/>
            <a:ext cx="364448" cy="364403"/>
            <a:chOff x="7414946" y="3220873"/>
            <a:chExt cx="360091" cy="360117"/>
          </a:xfrm>
        </p:grpSpPr>
        <p:sp>
          <p:nvSpPr>
            <p:cNvPr id="154" name="Google Shape;154;p16"/>
            <p:cNvSpPr/>
            <p:nvPr/>
          </p:nvSpPr>
          <p:spPr>
            <a:xfrm>
              <a:off x="7414946" y="3305234"/>
              <a:ext cx="151619" cy="195389"/>
            </a:xfrm>
            <a:custGeom>
              <a:avLst/>
              <a:gdLst/>
              <a:ahLst/>
              <a:cxnLst/>
              <a:rect l="l" t="t" r="r" b="b"/>
              <a:pathLst>
                <a:path w="5771" h="7437" extrusionOk="0">
                  <a:moveTo>
                    <a:pt x="0" y="1"/>
                  </a:moveTo>
                  <a:lnTo>
                    <a:pt x="0" y="4572"/>
                  </a:lnTo>
                  <a:lnTo>
                    <a:pt x="5771" y="7437"/>
                  </a:lnTo>
                  <a:lnTo>
                    <a:pt x="4571" y="1360"/>
                  </a:lnTo>
                  <a:lnTo>
                    <a:pt x="902" y="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7414946" y="3425326"/>
              <a:ext cx="143789" cy="155665"/>
            </a:xfrm>
            <a:custGeom>
              <a:avLst/>
              <a:gdLst/>
              <a:ahLst/>
              <a:cxnLst/>
              <a:rect l="l" t="t" r="r" b="b"/>
              <a:pathLst>
                <a:path w="5473" h="5925" extrusionOk="0">
                  <a:moveTo>
                    <a:pt x="0" y="1"/>
                  </a:moveTo>
                  <a:lnTo>
                    <a:pt x="0" y="4572"/>
                  </a:lnTo>
                  <a:lnTo>
                    <a:pt x="4571" y="5924"/>
                  </a:lnTo>
                  <a:lnTo>
                    <a:pt x="5473" y="3642"/>
                  </a:lnTo>
                  <a:lnTo>
                    <a:pt x="4571" y="13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7735471" y="3430265"/>
              <a:ext cx="39566" cy="150725"/>
            </a:xfrm>
            <a:custGeom>
              <a:avLst/>
              <a:gdLst/>
              <a:ahLst/>
              <a:cxnLst/>
              <a:rect l="l" t="t" r="r" b="b"/>
              <a:pathLst>
                <a:path w="1506" h="5737" extrusionOk="0">
                  <a:moveTo>
                    <a:pt x="1" y="0"/>
                  </a:moveTo>
                  <a:lnTo>
                    <a:pt x="604" y="5466"/>
                  </a:lnTo>
                  <a:lnTo>
                    <a:pt x="1506" y="5736"/>
                  </a:lnTo>
                  <a:lnTo>
                    <a:pt x="1506" y="11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7623418" y="3393641"/>
              <a:ext cx="127947" cy="180229"/>
            </a:xfrm>
            <a:custGeom>
              <a:avLst/>
              <a:gdLst/>
              <a:ahLst/>
              <a:cxnLst/>
              <a:rect l="l" t="t" r="r" b="b"/>
              <a:pathLst>
                <a:path w="4870" h="6860" extrusionOk="0">
                  <a:moveTo>
                    <a:pt x="0" y="0"/>
                  </a:moveTo>
                  <a:lnTo>
                    <a:pt x="1200" y="5778"/>
                  </a:lnTo>
                  <a:lnTo>
                    <a:pt x="4869" y="6860"/>
                  </a:lnTo>
                  <a:lnTo>
                    <a:pt x="4869" y="2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7535038" y="3420045"/>
              <a:ext cx="119908" cy="160945"/>
            </a:xfrm>
            <a:custGeom>
              <a:avLst/>
              <a:gdLst/>
              <a:ahLst/>
              <a:cxnLst/>
              <a:rect l="l" t="t" r="r" b="b"/>
              <a:pathLst>
                <a:path w="4564" h="6126" extrusionOk="0">
                  <a:moveTo>
                    <a:pt x="2282" y="1"/>
                  </a:moveTo>
                  <a:lnTo>
                    <a:pt x="0" y="1554"/>
                  </a:lnTo>
                  <a:lnTo>
                    <a:pt x="0" y="6125"/>
                  </a:lnTo>
                  <a:lnTo>
                    <a:pt x="4564" y="4773"/>
                  </a:lnTo>
                  <a:lnTo>
                    <a:pt x="4564" y="202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7735471" y="3333845"/>
              <a:ext cx="39566" cy="127054"/>
            </a:xfrm>
            <a:custGeom>
              <a:avLst/>
              <a:gdLst/>
              <a:ahLst/>
              <a:cxnLst/>
              <a:rect l="l" t="t" r="r" b="b"/>
              <a:pathLst>
                <a:path w="1506" h="4836" extrusionOk="0">
                  <a:moveTo>
                    <a:pt x="604" y="1"/>
                  </a:moveTo>
                  <a:lnTo>
                    <a:pt x="1" y="2290"/>
                  </a:lnTo>
                  <a:lnTo>
                    <a:pt x="604" y="4572"/>
                  </a:lnTo>
                  <a:lnTo>
                    <a:pt x="1506" y="4835"/>
                  </a:lnTo>
                  <a:lnTo>
                    <a:pt x="1506" y="271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7631248" y="3305234"/>
              <a:ext cx="120118" cy="148729"/>
            </a:xfrm>
            <a:custGeom>
              <a:avLst/>
              <a:gdLst/>
              <a:ahLst/>
              <a:cxnLst/>
              <a:rect l="l" t="t" r="r" b="b"/>
              <a:pathLst>
                <a:path w="4572" h="5661" extrusionOk="0">
                  <a:moveTo>
                    <a:pt x="902" y="1"/>
                  </a:moveTo>
                  <a:lnTo>
                    <a:pt x="0" y="2290"/>
                  </a:lnTo>
                  <a:lnTo>
                    <a:pt x="902" y="4572"/>
                  </a:lnTo>
                  <a:lnTo>
                    <a:pt x="4571" y="5661"/>
                  </a:lnTo>
                  <a:lnTo>
                    <a:pt x="4571" y="109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7535038" y="3305234"/>
              <a:ext cx="119908" cy="155665"/>
            </a:xfrm>
            <a:custGeom>
              <a:avLst/>
              <a:gdLst/>
              <a:ahLst/>
              <a:cxnLst/>
              <a:rect l="l" t="t" r="r" b="b"/>
              <a:pathLst>
                <a:path w="4564" h="5925" extrusionOk="0">
                  <a:moveTo>
                    <a:pt x="4564" y="1"/>
                  </a:moveTo>
                  <a:lnTo>
                    <a:pt x="0" y="1360"/>
                  </a:lnTo>
                  <a:lnTo>
                    <a:pt x="0" y="5924"/>
                  </a:lnTo>
                  <a:lnTo>
                    <a:pt x="4564" y="4572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7654945" y="3220873"/>
              <a:ext cx="67258" cy="180807"/>
            </a:xfrm>
            <a:custGeom>
              <a:avLst/>
              <a:gdLst/>
              <a:ahLst/>
              <a:cxnLst/>
              <a:rect l="l" t="t" r="r" b="b"/>
              <a:pathLst>
                <a:path w="2560" h="6882" extrusionOk="0">
                  <a:moveTo>
                    <a:pt x="0" y="1"/>
                  </a:moveTo>
                  <a:lnTo>
                    <a:pt x="0" y="6881"/>
                  </a:lnTo>
                  <a:cubicBezTo>
                    <a:pt x="0" y="6881"/>
                    <a:pt x="2559" y="4322"/>
                    <a:pt x="2559" y="2560"/>
                  </a:cubicBezTo>
                  <a:cubicBezTo>
                    <a:pt x="2559" y="1145"/>
                    <a:pt x="141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7587688" y="3220873"/>
              <a:ext cx="118831" cy="180807"/>
            </a:xfrm>
            <a:custGeom>
              <a:avLst/>
              <a:gdLst/>
              <a:ahLst/>
              <a:cxnLst/>
              <a:rect l="l" t="t" r="r" b="b"/>
              <a:pathLst>
                <a:path w="4523" h="6882" extrusionOk="0">
                  <a:moveTo>
                    <a:pt x="2560" y="1"/>
                  </a:moveTo>
                  <a:cubicBezTo>
                    <a:pt x="1145" y="1"/>
                    <a:pt x="1" y="1145"/>
                    <a:pt x="1" y="2560"/>
                  </a:cubicBezTo>
                  <a:cubicBezTo>
                    <a:pt x="1" y="4322"/>
                    <a:pt x="2560" y="6881"/>
                    <a:pt x="2560" y="6881"/>
                  </a:cubicBezTo>
                  <a:cubicBezTo>
                    <a:pt x="2560" y="6881"/>
                    <a:pt x="4523" y="4322"/>
                    <a:pt x="4523" y="2560"/>
                  </a:cubicBezTo>
                  <a:cubicBezTo>
                    <a:pt x="4523" y="1152"/>
                    <a:pt x="3642" y="1"/>
                    <a:pt x="2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7607366" y="3252479"/>
              <a:ext cx="83310" cy="71382"/>
            </a:xfrm>
            <a:custGeom>
              <a:avLst/>
              <a:gdLst/>
              <a:ahLst/>
              <a:cxnLst/>
              <a:rect l="l" t="t" r="r" b="b"/>
              <a:pathLst>
                <a:path w="3171" h="2717" extrusionOk="0">
                  <a:moveTo>
                    <a:pt x="1803" y="0"/>
                  </a:moveTo>
                  <a:cubicBezTo>
                    <a:pt x="1470" y="0"/>
                    <a:pt x="1130" y="124"/>
                    <a:pt x="854" y="400"/>
                  </a:cubicBezTo>
                  <a:cubicBezTo>
                    <a:pt x="1" y="1253"/>
                    <a:pt x="604" y="2716"/>
                    <a:pt x="1811" y="2716"/>
                  </a:cubicBezTo>
                  <a:cubicBezTo>
                    <a:pt x="2560" y="2710"/>
                    <a:pt x="3164" y="2106"/>
                    <a:pt x="3171" y="1357"/>
                  </a:cubicBezTo>
                  <a:cubicBezTo>
                    <a:pt x="3171" y="541"/>
                    <a:pt x="2501" y="0"/>
                    <a:pt x="1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6"/>
          <p:cNvSpPr/>
          <p:nvPr/>
        </p:nvSpPr>
        <p:spPr>
          <a:xfrm>
            <a:off x="3330636" y="1568252"/>
            <a:ext cx="676068" cy="676022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3442527" y="1738196"/>
            <a:ext cx="454827" cy="318149"/>
            <a:chOff x="3625085" y="3259862"/>
            <a:chExt cx="369207" cy="258259"/>
          </a:xfrm>
        </p:grpSpPr>
        <p:sp>
          <p:nvSpPr>
            <p:cNvPr id="167" name="Google Shape;167;p16"/>
            <p:cNvSpPr/>
            <p:nvPr/>
          </p:nvSpPr>
          <p:spPr>
            <a:xfrm>
              <a:off x="3779069" y="3268978"/>
              <a:ext cx="109372" cy="40670"/>
            </a:xfrm>
            <a:custGeom>
              <a:avLst/>
              <a:gdLst/>
              <a:ahLst/>
              <a:cxnLst/>
              <a:rect l="l" t="t" r="r" b="b"/>
              <a:pathLst>
                <a:path w="4163" h="1548" extrusionOk="0">
                  <a:moveTo>
                    <a:pt x="1207" y="1"/>
                  </a:moveTo>
                  <a:cubicBezTo>
                    <a:pt x="909" y="1"/>
                    <a:pt x="638" y="174"/>
                    <a:pt x="514" y="445"/>
                  </a:cubicBezTo>
                  <a:lnTo>
                    <a:pt x="0" y="1547"/>
                  </a:lnTo>
                  <a:lnTo>
                    <a:pt x="4162" y="1547"/>
                  </a:lnTo>
                  <a:lnTo>
                    <a:pt x="3649" y="445"/>
                  </a:lnTo>
                  <a:cubicBezTo>
                    <a:pt x="3524" y="174"/>
                    <a:pt x="325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3913374" y="3283192"/>
              <a:ext cx="57432" cy="31369"/>
            </a:xfrm>
            <a:custGeom>
              <a:avLst/>
              <a:gdLst/>
              <a:ahLst/>
              <a:cxnLst/>
              <a:rect l="l" t="t" r="r" b="b"/>
              <a:pathLst>
                <a:path w="2186" h="1194" extrusionOk="0">
                  <a:moveTo>
                    <a:pt x="347" y="1"/>
                  </a:moveTo>
                  <a:cubicBezTo>
                    <a:pt x="153" y="1"/>
                    <a:pt x="0" y="160"/>
                    <a:pt x="0" y="348"/>
                  </a:cubicBezTo>
                  <a:lnTo>
                    <a:pt x="0" y="1194"/>
                  </a:lnTo>
                  <a:lnTo>
                    <a:pt x="2185" y="1194"/>
                  </a:lnTo>
                  <a:lnTo>
                    <a:pt x="2185" y="348"/>
                  </a:lnTo>
                  <a:cubicBezTo>
                    <a:pt x="2185" y="160"/>
                    <a:pt x="2026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3625085" y="3309070"/>
              <a:ext cx="369207" cy="209050"/>
            </a:xfrm>
            <a:custGeom>
              <a:avLst/>
              <a:gdLst/>
              <a:ahLst/>
              <a:cxnLst/>
              <a:rect l="l" t="t" r="r" b="b"/>
              <a:pathLst>
                <a:path w="14053" h="7957" extrusionOk="0">
                  <a:moveTo>
                    <a:pt x="860" y="1"/>
                  </a:moveTo>
                  <a:cubicBezTo>
                    <a:pt x="389" y="1"/>
                    <a:pt x="0" y="382"/>
                    <a:pt x="0" y="854"/>
                  </a:cubicBezTo>
                  <a:lnTo>
                    <a:pt x="0" y="7096"/>
                  </a:lnTo>
                  <a:cubicBezTo>
                    <a:pt x="0" y="7575"/>
                    <a:pt x="389" y="7956"/>
                    <a:pt x="860" y="7956"/>
                  </a:cubicBezTo>
                  <a:lnTo>
                    <a:pt x="13193" y="7956"/>
                  </a:lnTo>
                  <a:cubicBezTo>
                    <a:pt x="13665" y="7956"/>
                    <a:pt x="14053" y="7575"/>
                    <a:pt x="14053" y="7096"/>
                  </a:cubicBezTo>
                  <a:lnTo>
                    <a:pt x="14053" y="861"/>
                  </a:lnTo>
                  <a:cubicBezTo>
                    <a:pt x="14053" y="382"/>
                    <a:pt x="13665" y="1"/>
                    <a:pt x="13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941616" y="3344065"/>
              <a:ext cx="52676" cy="145996"/>
            </a:xfrm>
            <a:custGeom>
              <a:avLst/>
              <a:gdLst/>
              <a:ahLst/>
              <a:cxnLst/>
              <a:rect l="l" t="t" r="r" b="b"/>
              <a:pathLst>
                <a:path w="2005" h="5557" extrusionOk="0">
                  <a:moveTo>
                    <a:pt x="2005" y="0"/>
                  </a:moveTo>
                  <a:lnTo>
                    <a:pt x="798" y="7"/>
                  </a:lnTo>
                  <a:lnTo>
                    <a:pt x="749" y="7"/>
                  </a:lnTo>
                  <a:cubicBezTo>
                    <a:pt x="326" y="28"/>
                    <a:pt x="0" y="382"/>
                    <a:pt x="0" y="805"/>
                  </a:cubicBezTo>
                  <a:lnTo>
                    <a:pt x="0" y="4759"/>
                  </a:lnTo>
                  <a:cubicBezTo>
                    <a:pt x="0" y="5196"/>
                    <a:pt x="354" y="5556"/>
                    <a:pt x="798" y="5556"/>
                  </a:cubicBezTo>
                  <a:lnTo>
                    <a:pt x="2005" y="555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739161" y="3324203"/>
              <a:ext cx="187349" cy="179783"/>
            </a:xfrm>
            <a:custGeom>
              <a:avLst/>
              <a:gdLst/>
              <a:ahLst/>
              <a:cxnLst/>
              <a:rect l="l" t="t" r="r" b="b"/>
              <a:pathLst>
                <a:path w="7131" h="6843" extrusionOk="0">
                  <a:moveTo>
                    <a:pt x="3723" y="0"/>
                  </a:moveTo>
                  <a:cubicBezTo>
                    <a:pt x="3714" y="0"/>
                    <a:pt x="3706" y="0"/>
                    <a:pt x="3697" y="0"/>
                  </a:cubicBezTo>
                  <a:cubicBezTo>
                    <a:pt x="2310" y="0"/>
                    <a:pt x="1062" y="833"/>
                    <a:pt x="534" y="2109"/>
                  </a:cubicBezTo>
                  <a:cubicBezTo>
                    <a:pt x="0" y="3392"/>
                    <a:pt x="299" y="4863"/>
                    <a:pt x="1277" y="5841"/>
                  </a:cubicBezTo>
                  <a:cubicBezTo>
                    <a:pt x="1931" y="6495"/>
                    <a:pt x="2806" y="6842"/>
                    <a:pt x="3698" y="6842"/>
                  </a:cubicBezTo>
                  <a:cubicBezTo>
                    <a:pt x="4139" y="6842"/>
                    <a:pt x="4584" y="6757"/>
                    <a:pt x="5008" y="6583"/>
                  </a:cubicBezTo>
                  <a:cubicBezTo>
                    <a:pt x="6284" y="6056"/>
                    <a:pt x="7117" y="4807"/>
                    <a:pt x="7117" y="3420"/>
                  </a:cubicBezTo>
                  <a:cubicBezTo>
                    <a:pt x="7131" y="1535"/>
                    <a:pt x="5605" y="0"/>
                    <a:pt x="3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755739" y="3339494"/>
              <a:ext cx="155297" cy="149096"/>
            </a:xfrm>
            <a:custGeom>
              <a:avLst/>
              <a:gdLst/>
              <a:ahLst/>
              <a:cxnLst/>
              <a:rect l="l" t="t" r="r" b="b"/>
              <a:pathLst>
                <a:path w="5911" h="5675" extrusionOk="0">
                  <a:moveTo>
                    <a:pt x="3079" y="1"/>
                  </a:moveTo>
                  <a:cubicBezTo>
                    <a:pt x="3075" y="1"/>
                    <a:pt x="3071" y="1"/>
                    <a:pt x="3066" y="1"/>
                  </a:cubicBezTo>
                  <a:cubicBezTo>
                    <a:pt x="1915" y="1"/>
                    <a:pt x="881" y="695"/>
                    <a:pt x="444" y="1749"/>
                  </a:cubicBezTo>
                  <a:cubicBezTo>
                    <a:pt x="0" y="2810"/>
                    <a:pt x="243" y="4031"/>
                    <a:pt x="1055" y="4842"/>
                  </a:cubicBezTo>
                  <a:cubicBezTo>
                    <a:pt x="1598" y="5386"/>
                    <a:pt x="2325" y="5674"/>
                    <a:pt x="3065" y="5674"/>
                  </a:cubicBezTo>
                  <a:cubicBezTo>
                    <a:pt x="3430" y="5674"/>
                    <a:pt x="3798" y="5604"/>
                    <a:pt x="4148" y="5460"/>
                  </a:cubicBezTo>
                  <a:cubicBezTo>
                    <a:pt x="5210" y="5023"/>
                    <a:pt x="5903" y="3982"/>
                    <a:pt x="5903" y="2838"/>
                  </a:cubicBezTo>
                  <a:cubicBezTo>
                    <a:pt x="5910" y="1275"/>
                    <a:pt x="4641" y="1"/>
                    <a:pt x="3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775049" y="3359172"/>
              <a:ext cx="122298" cy="108479"/>
            </a:xfrm>
            <a:custGeom>
              <a:avLst/>
              <a:gdLst/>
              <a:ahLst/>
              <a:cxnLst/>
              <a:rect l="l" t="t" r="r" b="b"/>
              <a:pathLst>
                <a:path w="4655" h="4129" extrusionOk="0">
                  <a:moveTo>
                    <a:pt x="2326" y="0"/>
                  </a:moveTo>
                  <a:cubicBezTo>
                    <a:pt x="1712" y="0"/>
                    <a:pt x="1103" y="276"/>
                    <a:pt x="694" y="799"/>
                  </a:cubicBezTo>
                  <a:cubicBezTo>
                    <a:pt x="1" y="1680"/>
                    <a:pt x="146" y="2956"/>
                    <a:pt x="1013" y="3663"/>
                  </a:cubicBezTo>
                  <a:cubicBezTo>
                    <a:pt x="1396" y="3976"/>
                    <a:pt x="1858" y="4128"/>
                    <a:pt x="2318" y="4128"/>
                  </a:cubicBezTo>
                  <a:cubicBezTo>
                    <a:pt x="2900" y="4128"/>
                    <a:pt x="3478" y="3883"/>
                    <a:pt x="3885" y="3407"/>
                  </a:cubicBezTo>
                  <a:lnTo>
                    <a:pt x="3892" y="3400"/>
                  </a:lnTo>
                  <a:cubicBezTo>
                    <a:pt x="3934" y="3351"/>
                    <a:pt x="3968" y="3310"/>
                    <a:pt x="4003" y="3261"/>
                  </a:cubicBezTo>
                  <a:cubicBezTo>
                    <a:pt x="4655" y="2346"/>
                    <a:pt x="4454" y="1083"/>
                    <a:pt x="3552" y="410"/>
                  </a:cubicBezTo>
                  <a:cubicBezTo>
                    <a:pt x="3185" y="134"/>
                    <a:pt x="2754" y="0"/>
                    <a:pt x="2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798563" y="3359093"/>
              <a:ext cx="98075" cy="90982"/>
            </a:xfrm>
            <a:custGeom>
              <a:avLst/>
              <a:gdLst/>
              <a:ahLst/>
              <a:cxnLst/>
              <a:rect l="l" t="t" r="r" b="b"/>
              <a:pathLst>
                <a:path w="3733" h="3463" extrusionOk="0">
                  <a:moveTo>
                    <a:pt x="1423" y="1"/>
                  </a:moveTo>
                  <a:cubicBezTo>
                    <a:pt x="1124" y="1"/>
                    <a:pt x="823" y="65"/>
                    <a:pt x="541" y="198"/>
                  </a:cubicBezTo>
                  <a:cubicBezTo>
                    <a:pt x="0" y="968"/>
                    <a:pt x="42" y="2002"/>
                    <a:pt x="646" y="2723"/>
                  </a:cubicBezTo>
                  <a:cubicBezTo>
                    <a:pt x="1043" y="3204"/>
                    <a:pt x="1629" y="3463"/>
                    <a:pt x="2226" y="3463"/>
                  </a:cubicBezTo>
                  <a:cubicBezTo>
                    <a:pt x="2524" y="3463"/>
                    <a:pt x="2826" y="3398"/>
                    <a:pt x="3108" y="3264"/>
                  </a:cubicBezTo>
                  <a:cubicBezTo>
                    <a:pt x="3732" y="2390"/>
                    <a:pt x="3580" y="1183"/>
                    <a:pt x="2761" y="490"/>
                  </a:cubicBezTo>
                  <a:cubicBezTo>
                    <a:pt x="2380" y="169"/>
                    <a:pt x="1904" y="1"/>
                    <a:pt x="1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3828461" y="3387441"/>
              <a:ext cx="34286" cy="34286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2"/>
                    <a:pt x="0" y="652"/>
                  </a:cubicBezTo>
                  <a:cubicBezTo>
                    <a:pt x="0" y="1013"/>
                    <a:pt x="291" y="1304"/>
                    <a:pt x="652" y="1304"/>
                  </a:cubicBezTo>
                  <a:cubicBezTo>
                    <a:pt x="1013" y="1304"/>
                    <a:pt x="1304" y="1013"/>
                    <a:pt x="1304" y="652"/>
                  </a:cubicBezTo>
                  <a:cubicBezTo>
                    <a:pt x="1304" y="292"/>
                    <a:pt x="1013" y="0"/>
                    <a:pt x="652" y="0"/>
                  </a:cubicBez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658057" y="3259862"/>
              <a:ext cx="35573" cy="31028"/>
            </a:xfrm>
            <a:custGeom>
              <a:avLst/>
              <a:gdLst/>
              <a:ahLst/>
              <a:cxnLst/>
              <a:rect l="l" t="t" r="r" b="b"/>
              <a:pathLst>
                <a:path w="1354" h="1181" extrusionOk="0">
                  <a:moveTo>
                    <a:pt x="347" y="1"/>
                  </a:moveTo>
                  <a:cubicBezTo>
                    <a:pt x="153" y="1"/>
                    <a:pt x="1" y="153"/>
                    <a:pt x="1" y="348"/>
                  </a:cubicBezTo>
                  <a:lnTo>
                    <a:pt x="1" y="833"/>
                  </a:lnTo>
                  <a:cubicBezTo>
                    <a:pt x="1" y="1021"/>
                    <a:pt x="153" y="1180"/>
                    <a:pt x="347" y="1180"/>
                  </a:cubicBezTo>
                  <a:lnTo>
                    <a:pt x="1006" y="1180"/>
                  </a:lnTo>
                  <a:cubicBezTo>
                    <a:pt x="1194" y="1180"/>
                    <a:pt x="1353" y="1021"/>
                    <a:pt x="1353" y="833"/>
                  </a:cubicBezTo>
                  <a:lnTo>
                    <a:pt x="1353" y="348"/>
                  </a:lnTo>
                  <a:cubicBezTo>
                    <a:pt x="1353" y="153"/>
                    <a:pt x="1194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3625085" y="3281931"/>
              <a:ext cx="101517" cy="236190"/>
            </a:xfrm>
            <a:custGeom>
              <a:avLst/>
              <a:gdLst/>
              <a:ahLst/>
              <a:cxnLst/>
              <a:rect l="l" t="t" r="r" b="b"/>
              <a:pathLst>
                <a:path w="3864" h="8990" extrusionOk="0">
                  <a:moveTo>
                    <a:pt x="860" y="0"/>
                  </a:moveTo>
                  <a:cubicBezTo>
                    <a:pt x="389" y="7"/>
                    <a:pt x="7" y="389"/>
                    <a:pt x="0" y="860"/>
                  </a:cubicBezTo>
                  <a:lnTo>
                    <a:pt x="0" y="8129"/>
                  </a:lnTo>
                  <a:cubicBezTo>
                    <a:pt x="7" y="8601"/>
                    <a:pt x="389" y="8989"/>
                    <a:pt x="860" y="8989"/>
                  </a:cubicBezTo>
                  <a:lnTo>
                    <a:pt x="3004" y="8989"/>
                  </a:lnTo>
                  <a:cubicBezTo>
                    <a:pt x="3475" y="8989"/>
                    <a:pt x="3857" y="8601"/>
                    <a:pt x="3864" y="8129"/>
                  </a:cubicBezTo>
                  <a:lnTo>
                    <a:pt x="3864" y="860"/>
                  </a:lnTo>
                  <a:cubicBezTo>
                    <a:pt x="3864" y="396"/>
                    <a:pt x="3496" y="14"/>
                    <a:pt x="3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3625269" y="3281931"/>
              <a:ext cx="79474" cy="209944"/>
            </a:xfrm>
            <a:custGeom>
              <a:avLst/>
              <a:gdLst/>
              <a:ahLst/>
              <a:cxnLst/>
              <a:rect l="l" t="t" r="r" b="b"/>
              <a:pathLst>
                <a:path w="3025" h="7991" extrusionOk="0">
                  <a:moveTo>
                    <a:pt x="860" y="0"/>
                  </a:moveTo>
                  <a:cubicBezTo>
                    <a:pt x="382" y="7"/>
                    <a:pt x="0" y="389"/>
                    <a:pt x="0" y="860"/>
                  </a:cubicBezTo>
                  <a:lnTo>
                    <a:pt x="0" y="7991"/>
                  </a:lnTo>
                  <a:lnTo>
                    <a:pt x="2164" y="7991"/>
                  </a:lnTo>
                  <a:cubicBezTo>
                    <a:pt x="2636" y="7984"/>
                    <a:pt x="3017" y="7602"/>
                    <a:pt x="3024" y="7131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3912822" y="3327671"/>
              <a:ext cx="22621" cy="22621"/>
            </a:xfrm>
            <a:custGeom>
              <a:avLst/>
              <a:gdLst/>
              <a:ahLst/>
              <a:cxnLst/>
              <a:rect l="l" t="t" r="r" b="b"/>
              <a:pathLst>
                <a:path w="861" h="861" extrusionOk="0">
                  <a:moveTo>
                    <a:pt x="431" y="0"/>
                  </a:moveTo>
                  <a:cubicBezTo>
                    <a:pt x="195" y="0"/>
                    <a:pt x="0" y="194"/>
                    <a:pt x="0" y="430"/>
                  </a:cubicBezTo>
                  <a:cubicBezTo>
                    <a:pt x="0" y="666"/>
                    <a:pt x="195" y="860"/>
                    <a:pt x="431" y="860"/>
                  </a:cubicBezTo>
                  <a:cubicBezTo>
                    <a:pt x="673" y="860"/>
                    <a:pt x="861" y="666"/>
                    <a:pt x="861" y="430"/>
                  </a:cubicBezTo>
                  <a:cubicBezTo>
                    <a:pt x="861" y="194"/>
                    <a:pt x="673" y="0"/>
                    <a:pt x="4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6"/>
          <p:cNvSpPr/>
          <p:nvPr/>
        </p:nvSpPr>
        <p:spPr>
          <a:xfrm>
            <a:off x="1469997" y="1554256"/>
            <a:ext cx="704051" cy="704005"/>
          </a:xfrm>
          <a:custGeom>
            <a:avLst/>
            <a:gdLst/>
            <a:ahLst/>
            <a:cxnLst/>
            <a:rect l="l" t="t" r="r" b="b"/>
            <a:pathLst>
              <a:path w="4578" h="4578" extrusionOk="0">
                <a:moveTo>
                  <a:pt x="2289" y="1"/>
                </a:moveTo>
                <a:cubicBezTo>
                  <a:pt x="1026" y="1"/>
                  <a:pt x="1" y="1024"/>
                  <a:pt x="1" y="2289"/>
                </a:cubicBezTo>
                <a:cubicBezTo>
                  <a:pt x="1" y="3553"/>
                  <a:pt x="1026" y="4577"/>
                  <a:pt x="2289" y="4577"/>
                </a:cubicBezTo>
                <a:cubicBezTo>
                  <a:pt x="3552" y="4577"/>
                  <a:pt x="4577" y="3553"/>
                  <a:pt x="4577" y="2289"/>
                </a:cubicBezTo>
                <a:cubicBezTo>
                  <a:pt x="4577" y="1024"/>
                  <a:pt x="3552" y="1"/>
                  <a:pt x="22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1582075" y="1747619"/>
            <a:ext cx="482541" cy="311692"/>
            <a:chOff x="5084391" y="4183682"/>
            <a:chExt cx="504064" cy="325595"/>
          </a:xfrm>
        </p:grpSpPr>
        <p:sp>
          <p:nvSpPr>
            <p:cNvPr id="182" name="Google Shape;182;p16"/>
            <p:cNvSpPr/>
            <p:nvPr/>
          </p:nvSpPr>
          <p:spPr>
            <a:xfrm>
              <a:off x="5209948" y="4186887"/>
              <a:ext cx="186981" cy="137957"/>
            </a:xfrm>
            <a:custGeom>
              <a:avLst/>
              <a:gdLst/>
              <a:ahLst/>
              <a:cxnLst/>
              <a:rect l="l" t="t" r="r" b="b"/>
              <a:pathLst>
                <a:path w="7117" h="5251" extrusionOk="0">
                  <a:moveTo>
                    <a:pt x="250" y="0"/>
                  </a:moveTo>
                  <a:cubicBezTo>
                    <a:pt x="90" y="0"/>
                    <a:pt x="0" y="188"/>
                    <a:pt x="97" y="312"/>
                  </a:cubicBezTo>
                  <a:lnTo>
                    <a:pt x="3954" y="5251"/>
                  </a:lnTo>
                  <a:lnTo>
                    <a:pt x="7117" y="5251"/>
                  </a:lnTo>
                  <a:lnTo>
                    <a:pt x="2275" y="631"/>
                  </a:lnTo>
                  <a:cubicBezTo>
                    <a:pt x="1845" y="229"/>
                    <a:pt x="1276" y="0"/>
                    <a:pt x="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212680" y="4186887"/>
              <a:ext cx="184249" cy="137957"/>
            </a:xfrm>
            <a:custGeom>
              <a:avLst/>
              <a:gdLst/>
              <a:ahLst/>
              <a:cxnLst/>
              <a:rect l="l" t="t" r="r" b="b"/>
              <a:pathLst>
                <a:path w="7013" h="5251" extrusionOk="0">
                  <a:moveTo>
                    <a:pt x="153" y="0"/>
                  </a:moveTo>
                  <a:cubicBezTo>
                    <a:pt x="90" y="0"/>
                    <a:pt x="35" y="28"/>
                    <a:pt x="0" y="77"/>
                  </a:cubicBezTo>
                  <a:cubicBezTo>
                    <a:pt x="382" y="174"/>
                    <a:pt x="729" y="361"/>
                    <a:pt x="1020" y="631"/>
                  </a:cubicBezTo>
                  <a:lnTo>
                    <a:pt x="5861" y="5251"/>
                  </a:lnTo>
                  <a:lnTo>
                    <a:pt x="7013" y="5251"/>
                  </a:lnTo>
                  <a:lnTo>
                    <a:pt x="2178" y="631"/>
                  </a:lnTo>
                  <a:cubicBezTo>
                    <a:pt x="1748" y="229"/>
                    <a:pt x="1179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5084391" y="4236069"/>
              <a:ext cx="504064" cy="145103"/>
            </a:xfrm>
            <a:custGeom>
              <a:avLst/>
              <a:gdLst/>
              <a:ahLst/>
              <a:cxnLst/>
              <a:rect l="l" t="t" r="r" b="b"/>
              <a:pathLst>
                <a:path w="19186" h="5523" extrusionOk="0">
                  <a:moveTo>
                    <a:pt x="1060" y="1"/>
                  </a:moveTo>
                  <a:cubicBezTo>
                    <a:pt x="1053" y="1"/>
                    <a:pt x="1047" y="1"/>
                    <a:pt x="1041" y="1"/>
                  </a:cubicBezTo>
                  <a:lnTo>
                    <a:pt x="194" y="1"/>
                  </a:lnTo>
                  <a:cubicBezTo>
                    <a:pt x="90" y="1"/>
                    <a:pt x="0" y="84"/>
                    <a:pt x="0" y="195"/>
                  </a:cubicBezTo>
                  <a:lnTo>
                    <a:pt x="0" y="4731"/>
                  </a:lnTo>
                  <a:cubicBezTo>
                    <a:pt x="0" y="5162"/>
                    <a:pt x="354" y="5515"/>
                    <a:pt x="791" y="5522"/>
                  </a:cubicBezTo>
                  <a:lnTo>
                    <a:pt x="19026" y="5522"/>
                  </a:lnTo>
                  <a:cubicBezTo>
                    <a:pt x="19116" y="5522"/>
                    <a:pt x="19186" y="5453"/>
                    <a:pt x="19186" y="5363"/>
                  </a:cubicBezTo>
                  <a:lnTo>
                    <a:pt x="19186" y="5356"/>
                  </a:lnTo>
                  <a:cubicBezTo>
                    <a:pt x="19186" y="5155"/>
                    <a:pt x="19109" y="4953"/>
                    <a:pt x="18964" y="4815"/>
                  </a:cubicBezTo>
                  <a:lnTo>
                    <a:pt x="18520" y="4364"/>
                  </a:lnTo>
                  <a:lnTo>
                    <a:pt x="17847" y="3691"/>
                  </a:lnTo>
                  <a:cubicBezTo>
                    <a:pt x="17417" y="3254"/>
                    <a:pt x="16827" y="3011"/>
                    <a:pt x="16217" y="3011"/>
                  </a:cubicBezTo>
                  <a:lnTo>
                    <a:pt x="3669" y="3011"/>
                  </a:lnTo>
                  <a:cubicBezTo>
                    <a:pt x="3392" y="3011"/>
                    <a:pt x="3142" y="2866"/>
                    <a:pt x="3004" y="2623"/>
                  </a:cubicBezTo>
                  <a:lnTo>
                    <a:pt x="1713" y="382"/>
                  </a:lnTo>
                  <a:cubicBezTo>
                    <a:pt x="1578" y="145"/>
                    <a:pt x="1330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5209948" y="4348148"/>
              <a:ext cx="209050" cy="161129"/>
            </a:xfrm>
            <a:custGeom>
              <a:avLst/>
              <a:gdLst/>
              <a:ahLst/>
              <a:cxnLst/>
              <a:rect l="l" t="t" r="r" b="b"/>
              <a:pathLst>
                <a:path w="7957" h="6133" extrusionOk="0">
                  <a:moveTo>
                    <a:pt x="4738" y="1"/>
                  </a:moveTo>
                  <a:cubicBezTo>
                    <a:pt x="4675" y="1"/>
                    <a:pt x="4620" y="28"/>
                    <a:pt x="4585" y="70"/>
                  </a:cubicBezTo>
                  <a:lnTo>
                    <a:pt x="104" y="5820"/>
                  </a:lnTo>
                  <a:cubicBezTo>
                    <a:pt x="0" y="5952"/>
                    <a:pt x="90" y="6132"/>
                    <a:pt x="257" y="6132"/>
                  </a:cubicBezTo>
                  <a:lnTo>
                    <a:pt x="687" y="6132"/>
                  </a:lnTo>
                  <a:cubicBezTo>
                    <a:pt x="1276" y="6132"/>
                    <a:pt x="1845" y="5910"/>
                    <a:pt x="2275" y="5501"/>
                  </a:cubicBezTo>
                  <a:lnTo>
                    <a:pt x="7880" y="195"/>
                  </a:lnTo>
                  <a:cubicBezTo>
                    <a:pt x="7956" y="126"/>
                    <a:pt x="7907" y="1"/>
                    <a:pt x="7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5382322" y="4183682"/>
              <a:ext cx="203218" cy="76663"/>
            </a:xfrm>
            <a:custGeom>
              <a:avLst/>
              <a:gdLst/>
              <a:ahLst/>
              <a:cxnLst/>
              <a:rect l="l" t="t" r="r" b="b"/>
              <a:pathLst>
                <a:path w="7735" h="2918" extrusionOk="0">
                  <a:moveTo>
                    <a:pt x="3807" y="1"/>
                  </a:moveTo>
                  <a:cubicBezTo>
                    <a:pt x="3769" y="1"/>
                    <a:pt x="3730" y="2"/>
                    <a:pt x="3691" y="4"/>
                  </a:cubicBezTo>
                  <a:cubicBezTo>
                    <a:pt x="2768" y="67"/>
                    <a:pt x="2026" y="767"/>
                    <a:pt x="1908" y="1683"/>
                  </a:cubicBezTo>
                  <a:cubicBezTo>
                    <a:pt x="1723" y="1598"/>
                    <a:pt x="1532" y="1559"/>
                    <a:pt x="1346" y="1559"/>
                  </a:cubicBezTo>
                  <a:cubicBezTo>
                    <a:pt x="637" y="1559"/>
                    <a:pt x="1" y="2130"/>
                    <a:pt x="1" y="2911"/>
                  </a:cubicBezTo>
                  <a:lnTo>
                    <a:pt x="7735" y="2918"/>
                  </a:lnTo>
                  <a:cubicBezTo>
                    <a:pt x="7735" y="2023"/>
                    <a:pt x="7005" y="1354"/>
                    <a:pt x="6177" y="1354"/>
                  </a:cubicBezTo>
                  <a:cubicBezTo>
                    <a:pt x="6009" y="1354"/>
                    <a:pt x="5838" y="1382"/>
                    <a:pt x="5668" y="1440"/>
                  </a:cubicBezTo>
                  <a:cubicBezTo>
                    <a:pt x="5449" y="590"/>
                    <a:pt x="4676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5274263" y="4337901"/>
              <a:ext cx="23724" cy="20309"/>
            </a:xfrm>
            <a:custGeom>
              <a:avLst/>
              <a:gdLst/>
              <a:ahLst/>
              <a:cxnLst/>
              <a:rect l="l" t="t" r="r" b="b"/>
              <a:pathLst>
                <a:path w="903" h="773" extrusionOk="0">
                  <a:moveTo>
                    <a:pt x="512" y="0"/>
                  </a:moveTo>
                  <a:cubicBezTo>
                    <a:pt x="418" y="0"/>
                    <a:pt x="322" y="35"/>
                    <a:pt x="243" y="113"/>
                  </a:cubicBezTo>
                  <a:cubicBezTo>
                    <a:pt x="1" y="356"/>
                    <a:pt x="167" y="772"/>
                    <a:pt x="514" y="772"/>
                  </a:cubicBezTo>
                  <a:cubicBezTo>
                    <a:pt x="729" y="772"/>
                    <a:pt x="895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5233619" y="4337901"/>
              <a:ext cx="23724" cy="20309"/>
            </a:xfrm>
            <a:custGeom>
              <a:avLst/>
              <a:gdLst/>
              <a:ahLst/>
              <a:cxnLst/>
              <a:rect l="l" t="t" r="r" b="b"/>
              <a:pathLst>
                <a:path w="903" h="773" extrusionOk="0">
                  <a:moveTo>
                    <a:pt x="512" y="0"/>
                  </a:moveTo>
                  <a:cubicBezTo>
                    <a:pt x="418" y="0"/>
                    <a:pt x="322" y="35"/>
                    <a:pt x="244" y="113"/>
                  </a:cubicBezTo>
                  <a:cubicBezTo>
                    <a:pt x="1" y="356"/>
                    <a:pt x="174" y="772"/>
                    <a:pt x="514" y="772"/>
                  </a:cubicBezTo>
                  <a:cubicBezTo>
                    <a:pt x="729" y="772"/>
                    <a:pt x="903" y="599"/>
                    <a:pt x="903" y="391"/>
                  </a:cubicBezTo>
                  <a:cubicBezTo>
                    <a:pt x="903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5193002" y="4337901"/>
              <a:ext cx="23698" cy="20309"/>
            </a:xfrm>
            <a:custGeom>
              <a:avLst/>
              <a:gdLst/>
              <a:ahLst/>
              <a:cxnLst/>
              <a:rect l="l" t="t" r="r" b="b"/>
              <a:pathLst>
                <a:path w="902" h="773" extrusionOk="0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0" y="772"/>
                  </a:cubicBezTo>
                  <a:cubicBezTo>
                    <a:pt x="728" y="772"/>
                    <a:pt x="902" y="599"/>
                    <a:pt x="902" y="391"/>
                  </a:cubicBezTo>
                  <a:cubicBezTo>
                    <a:pt x="902" y="156"/>
                    <a:pt x="7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5152542" y="4337901"/>
              <a:ext cx="23724" cy="20309"/>
            </a:xfrm>
            <a:custGeom>
              <a:avLst/>
              <a:gdLst/>
              <a:ahLst/>
              <a:cxnLst/>
              <a:rect l="l" t="t" r="r" b="b"/>
              <a:pathLst>
                <a:path w="903" h="773" extrusionOk="0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14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5446479" y="4337901"/>
              <a:ext cx="23724" cy="20309"/>
            </a:xfrm>
            <a:custGeom>
              <a:avLst/>
              <a:gdLst/>
              <a:ahLst/>
              <a:cxnLst/>
              <a:rect l="l" t="t" r="r" b="b"/>
              <a:pathLst>
                <a:path w="903" h="773" extrusionOk="0">
                  <a:moveTo>
                    <a:pt x="512" y="0"/>
                  </a:moveTo>
                  <a:cubicBezTo>
                    <a:pt x="417" y="0"/>
                    <a:pt x="321" y="35"/>
                    <a:pt x="243" y="113"/>
                  </a:cubicBezTo>
                  <a:cubicBezTo>
                    <a:pt x="0" y="356"/>
                    <a:pt x="174" y="772"/>
                    <a:pt x="521" y="772"/>
                  </a:cubicBezTo>
                  <a:cubicBezTo>
                    <a:pt x="729" y="772"/>
                    <a:pt x="902" y="599"/>
                    <a:pt x="902" y="391"/>
                  </a:cubicBezTo>
                  <a:cubicBezTo>
                    <a:pt x="902" y="156"/>
                    <a:pt x="711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5467261" y="4183944"/>
              <a:ext cx="118279" cy="76400"/>
            </a:xfrm>
            <a:custGeom>
              <a:avLst/>
              <a:gdLst/>
              <a:ahLst/>
              <a:cxnLst/>
              <a:rect l="l" t="t" r="r" b="b"/>
              <a:pathLst>
                <a:path w="4502" h="2908" extrusionOk="0">
                  <a:moveTo>
                    <a:pt x="583" y="0"/>
                  </a:moveTo>
                  <a:cubicBezTo>
                    <a:pt x="390" y="0"/>
                    <a:pt x="194" y="30"/>
                    <a:pt x="0" y="91"/>
                  </a:cubicBezTo>
                  <a:cubicBezTo>
                    <a:pt x="624" y="286"/>
                    <a:pt x="1103" y="792"/>
                    <a:pt x="1269" y="1430"/>
                  </a:cubicBezTo>
                  <a:cubicBezTo>
                    <a:pt x="1440" y="1372"/>
                    <a:pt x="1611" y="1344"/>
                    <a:pt x="1779" y="1344"/>
                  </a:cubicBezTo>
                  <a:cubicBezTo>
                    <a:pt x="2607" y="1344"/>
                    <a:pt x="3338" y="2013"/>
                    <a:pt x="3343" y="2908"/>
                  </a:cubicBezTo>
                  <a:lnTo>
                    <a:pt x="4502" y="2908"/>
                  </a:lnTo>
                  <a:cubicBezTo>
                    <a:pt x="4502" y="2019"/>
                    <a:pt x="3772" y="1351"/>
                    <a:pt x="2944" y="1351"/>
                  </a:cubicBezTo>
                  <a:cubicBezTo>
                    <a:pt x="2777" y="1351"/>
                    <a:pt x="2605" y="1379"/>
                    <a:pt x="2435" y="1437"/>
                  </a:cubicBezTo>
                  <a:cubicBezTo>
                    <a:pt x="2209" y="567"/>
                    <a:pt x="1430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212680" y="4348148"/>
              <a:ext cx="206265" cy="161129"/>
            </a:xfrm>
            <a:custGeom>
              <a:avLst/>
              <a:gdLst/>
              <a:ahLst/>
              <a:cxnLst/>
              <a:rect l="l" t="t" r="r" b="b"/>
              <a:pathLst>
                <a:path w="7851" h="6133" extrusionOk="0">
                  <a:moveTo>
                    <a:pt x="7701" y="0"/>
                  </a:moveTo>
                  <a:cubicBezTo>
                    <a:pt x="7698" y="0"/>
                    <a:pt x="7695" y="1"/>
                    <a:pt x="7692" y="1"/>
                  </a:cubicBezTo>
                  <a:lnTo>
                    <a:pt x="6541" y="1"/>
                  </a:lnTo>
                  <a:cubicBezTo>
                    <a:pt x="6645" y="1"/>
                    <a:pt x="6694" y="126"/>
                    <a:pt x="6617" y="195"/>
                  </a:cubicBezTo>
                  <a:lnTo>
                    <a:pt x="1013" y="5501"/>
                  </a:lnTo>
                  <a:cubicBezTo>
                    <a:pt x="729" y="5772"/>
                    <a:pt x="382" y="5966"/>
                    <a:pt x="0" y="6063"/>
                  </a:cubicBezTo>
                  <a:cubicBezTo>
                    <a:pt x="35" y="6112"/>
                    <a:pt x="90" y="6132"/>
                    <a:pt x="153" y="6132"/>
                  </a:cubicBezTo>
                  <a:lnTo>
                    <a:pt x="583" y="6132"/>
                  </a:lnTo>
                  <a:cubicBezTo>
                    <a:pt x="1172" y="6132"/>
                    <a:pt x="1741" y="5910"/>
                    <a:pt x="2178" y="5501"/>
                  </a:cubicBezTo>
                  <a:lnTo>
                    <a:pt x="7776" y="202"/>
                  </a:lnTo>
                  <a:cubicBezTo>
                    <a:pt x="7850" y="128"/>
                    <a:pt x="7806" y="0"/>
                    <a:pt x="7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5540508" y="4350696"/>
              <a:ext cx="47947" cy="30476"/>
            </a:xfrm>
            <a:custGeom>
              <a:avLst/>
              <a:gdLst/>
              <a:ahLst/>
              <a:cxnLst/>
              <a:rect l="l" t="t" r="r" b="b"/>
              <a:pathLst>
                <a:path w="1825" h="1160" extrusionOk="0">
                  <a:moveTo>
                    <a:pt x="0" y="1"/>
                  </a:moveTo>
                  <a:lnTo>
                    <a:pt x="451" y="452"/>
                  </a:lnTo>
                  <a:cubicBezTo>
                    <a:pt x="590" y="590"/>
                    <a:pt x="666" y="792"/>
                    <a:pt x="666" y="993"/>
                  </a:cubicBezTo>
                  <a:lnTo>
                    <a:pt x="666" y="1000"/>
                  </a:lnTo>
                  <a:cubicBezTo>
                    <a:pt x="666" y="1090"/>
                    <a:pt x="597" y="1159"/>
                    <a:pt x="514" y="1159"/>
                  </a:cubicBezTo>
                  <a:lnTo>
                    <a:pt x="1665" y="1159"/>
                  </a:lnTo>
                  <a:cubicBezTo>
                    <a:pt x="1755" y="1159"/>
                    <a:pt x="1825" y="1090"/>
                    <a:pt x="1825" y="1000"/>
                  </a:cubicBezTo>
                  <a:lnTo>
                    <a:pt x="1825" y="993"/>
                  </a:lnTo>
                  <a:cubicBezTo>
                    <a:pt x="1825" y="792"/>
                    <a:pt x="1748" y="597"/>
                    <a:pt x="1610" y="452"/>
                  </a:cubicBezTo>
                  <a:lnTo>
                    <a:pt x="11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5507352" y="4315176"/>
              <a:ext cx="63606" cy="35547"/>
            </a:xfrm>
            <a:custGeom>
              <a:avLst/>
              <a:gdLst/>
              <a:ahLst/>
              <a:cxnLst/>
              <a:rect l="l" t="t" r="r" b="b"/>
              <a:pathLst>
                <a:path w="2421" h="1353" extrusionOk="0">
                  <a:moveTo>
                    <a:pt x="0" y="0"/>
                  </a:moveTo>
                  <a:lnTo>
                    <a:pt x="0" y="770"/>
                  </a:lnTo>
                  <a:cubicBezTo>
                    <a:pt x="0" y="1089"/>
                    <a:pt x="257" y="1353"/>
                    <a:pt x="576" y="1353"/>
                  </a:cubicBezTo>
                  <a:lnTo>
                    <a:pt x="2421" y="1353"/>
                  </a:lnTo>
                  <a:lnTo>
                    <a:pt x="1748" y="680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5507352" y="4315176"/>
              <a:ext cx="63606" cy="35547"/>
            </a:xfrm>
            <a:custGeom>
              <a:avLst/>
              <a:gdLst/>
              <a:ahLst/>
              <a:cxnLst/>
              <a:rect l="l" t="t" r="r" b="b"/>
              <a:pathLst>
                <a:path w="2421" h="1353" extrusionOk="0">
                  <a:moveTo>
                    <a:pt x="0" y="0"/>
                  </a:moveTo>
                  <a:lnTo>
                    <a:pt x="0" y="243"/>
                  </a:lnTo>
                  <a:cubicBezTo>
                    <a:pt x="215" y="354"/>
                    <a:pt x="416" y="500"/>
                    <a:pt x="597" y="680"/>
                  </a:cubicBezTo>
                  <a:lnTo>
                    <a:pt x="1262" y="1353"/>
                  </a:lnTo>
                  <a:lnTo>
                    <a:pt x="2421" y="1353"/>
                  </a:lnTo>
                  <a:lnTo>
                    <a:pt x="1755" y="673"/>
                  </a:lnTo>
                  <a:cubicBezTo>
                    <a:pt x="1318" y="243"/>
                    <a:pt x="72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7" name="Google Shape;197;p16"/>
          <p:cNvCxnSpPr/>
          <p:nvPr/>
        </p:nvCxnSpPr>
        <p:spPr>
          <a:xfrm>
            <a:off x="503930" y="2545475"/>
            <a:ext cx="8204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6"/>
          <p:cNvSpPr/>
          <p:nvPr/>
        </p:nvSpPr>
        <p:spPr>
          <a:xfrm>
            <a:off x="1727574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3573960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5401823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7235061" y="2450825"/>
            <a:ext cx="189300" cy="18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319905" y="3009470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Facility</a:t>
            </a:r>
            <a:endParaRPr sz="2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470855" y="3009470"/>
            <a:ext cx="2663064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Programming Environment</a:t>
            </a:r>
            <a:endParaRPr sz="2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4990385" y="3009470"/>
            <a:ext cx="1419659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Demand</a:t>
            </a:r>
            <a:endParaRPr sz="2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6827355" y="3009470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Practice</a:t>
            </a:r>
            <a:endParaRPr sz="20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999843" y="3785164"/>
            <a:ext cx="1644358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Internet Access</a:t>
            </a: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ChatGpt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Gmail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2949511" y="3727975"/>
            <a:ext cx="1830794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Pycharm</a:t>
            </a: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VS code &amp; </a:t>
            </a:r>
            <a:r>
              <a:rPr lang="en-US" sz="16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JupterNotebook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5028210" y="3841443"/>
            <a:ext cx="1297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 Efficiency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6552045" y="3841443"/>
            <a:ext cx="1989773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Absorb, do and Connect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1319905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59591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4990386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6827355" y="2695437"/>
            <a:ext cx="1004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b="1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D00C1-4C50-4052-B80E-3A22894F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34" y="13466"/>
            <a:ext cx="1808398" cy="1597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Let’s Get Fully Equipped</a:t>
            </a: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706575" y="1361200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"/>
          <p:cNvSpPr txBox="1"/>
          <p:nvPr/>
        </p:nvSpPr>
        <p:spPr>
          <a:xfrm>
            <a:off x="718071" y="3461169"/>
            <a:ext cx="17146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GB" sz="1200" dirty="0">
                <a:hlinkClick r:id="rId3"/>
              </a:rPr>
              <a:t>https://www.youtube.com/watch?v=LWaqSBTfrjc</a:t>
            </a:r>
            <a:endParaRPr lang="en-GB" sz="1200" dirty="0"/>
          </a:p>
        </p:txBody>
      </p:sp>
      <p:sp>
        <p:nvSpPr>
          <p:cNvPr id="221" name="Google Shape;221;p17"/>
          <p:cNvSpPr/>
          <p:nvPr/>
        </p:nvSpPr>
        <p:spPr>
          <a:xfrm>
            <a:off x="3532900" y="1360350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 txBox="1"/>
          <p:nvPr/>
        </p:nvSpPr>
        <p:spPr>
          <a:xfrm>
            <a:off x="3657684" y="3452990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GB" sz="1200" dirty="0">
                <a:hlinkClick r:id="rId4"/>
              </a:rPr>
              <a:t>https://www.youtube.com/watch?v=GZbeL5AcTgw</a:t>
            </a:r>
            <a:endParaRPr lang="en-GB" sz="1200" dirty="0"/>
          </a:p>
        </p:txBody>
      </p:sp>
      <p:sp>
        <p:nvSpPr>
          <p:cNvPr id="223" name="Google Shape;223;p17"/>
          <p:cNvSpPr/>
          <p:nvPr/>
        </p:nvSpPr>
        <p:spPr>
          <a:xfrm>
            <a:off x="6442225" y="1359507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 txBox="1"/>
          <p:nvPr/>
        </p:nvSpPr>
        <p:spPr>
          <a:xfrm>
            <a:off x="6519554" y="3434821"/>
            <a:ext cx="16107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r>
              <a:rPr lang="en-GB" sz="1200" dirty="0">
                <a:hlinkClick r:id="rId5"/>
              </a:rPr>
              <a:t>https://www.youtube.com/watch?v=HMj3bNhVQwg</a:t>
            </a:r>
            <a:endParaRPr lang="en-GB" sz="1200" dirty="0"/>
          </a:p>
        </p:txBody>
      </p:sp>
      <p:sp>
        <p:nvSpPr>
          <p:cNvPr id="225" name="Google Shape;225;p17"/>
          <p:cNvSpPr txBox="1"/>
          <p:nvPr/>
        </p:nvSpPr>
        <p:spPr>
          <a:xfrm>
            <a:off x="978625" y="2833511"/>
            <a:ext cx="1264513" cy="52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Gmail</a:t>
            </a:r>
            <a:endParaRPr sz="25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6" name="Google Shape;226;p17"/>
          <p:cNvSpPr txBox="1"/>
          <p:nvPr/>
        </p:nvSpPr>
        <p:spPr>
          <a:xfrm>
            <a:off x="3815375" y="2827786"/>
            <a:ext cx="1253700" cy="49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 Code</a:t>
            </a:r>
            <a:endParaRPr sz="25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6660350" y="2833511"/>
            <a:ext cx="1382100" cy="52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ChatGPT</a:t>
            </a:r>
            <a:endParaRPr sz="25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8" name="Google Shape;228;p17"/>
          <p:cNvCxnSpPr/>
          <p:nvPr/>
        </p:nvCxnSpPr>
        <p:spPr>
          <a:xfrm>
            <a:off x="706575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7"/>
          <p:cNvCxnSpPr/>
          <p:nvPr/>
        </p:nvCxnSpPr>
        <p:spPr>
          <a:xfrm>
            <a:off x="3532900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7"/>
          <p:cNvCxnSpPr/>
          <p:nvPr/>
        </p:nvCxnSpPr>
        <p:spPr>
          <a:xfrm>
            <a:off x="6455182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7"/>
          <p:cNvCxnSpPr/>
          <p:nvPr/>
        </p:nvCxnSpPr>
        <p:spPr>
          <a:xfrm>
            <a:off x="706575" y="34259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7"/>
          <p:cNvCxnSpPr/>
          <p:nvPr/>
        </p:nvCxnSpPr>
        <p:spPr>
          <a:xfrm>
            <a:off x="3532900" y="34259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7"/>
          <p:cNvCxnSpPr/>
          <p:nvPr/>
        </p:nvCxnSpPr>
        <p:spPr>
          <a:xfrm>
            <a:off x="6455182" y="34259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005622-54F3-4E51-B79F-225FD634E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832" y="-66111"/>
            <a:ext cx="1939211" cy="1480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5FCDEA7-3717-4B01-ABDD-C23EE18E7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107522"/>
            <a:ext cx="2271565" cy="1277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1F2460-18A9-4DA0-A96A-CB0F653B3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606" y="1625823"/>
            <a:ext cx="1009791" cy="924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B12A5-B585-4D8D-B7AA-2BE2AD830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4781" y="1934675"/>
            <a:ext cx="1761137" cy="325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BB97F-A7C0-4671-B181-A81A09966C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350" y="1609658"/>
            <a:ext cx="1433826" cy="1037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60"/>
          <p:cNvGrpSpPr/>
          <p:nvPr/>
        </p:nvGrpSpPr>
        <p:grpSpPr>
          <a:xfrm>
            <a:off x="4073448" y="1396343"/>
            <a:ext cx="4357329" cy="3197052"/>
            <a:chOff x="331763" y="414153"/>
            <a:chExt cx="6903246" cy="5065038"/>
          </a:xfrm>
        </p:grpSpPr>
        <p:sp>
          <p:nvSpPr>
            <p:cNvPr id="562" name="Google Shape;562;p60"/>
            <p:cNvSpPr/>
            <p:nvPr/>
          </p:nvSpPr>
          <p:spPr>
            <a:xfrm>
              <a:off x="2953125" y="4770492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0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0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60"/>
          <p:cNvSpPr txBox="1">
            <a:spLocks noGrp="1"/>
          </p:cNvSpPr>
          <p:nvPr>
            <p:ph type="subTitle" idx="1"/>
          </p:nvPr>
        </p:nvSpPr>
        <p:spPr>
          <a:xfrm>
            <a:off x="1012237" y="1793256"/>
            <a:ext cx="2952644" cy="14323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>
                <a:solidFill>
                  <a:schemeClr val="tx1"/>
                </a:solidFill>
                <a:latin typeface="Arial Black" panose="020B0A04020102020204" pitchFamily="34" charset="0"/>
              </a:rPr>
              <a:t>Are you tired of sending repeated daily reports day after day?</a:t>
            </a:r>
            <a:endParaRPr sz="2000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9300" y="3647117"/>
            <a:ext cx="3526334" cy="1913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8;p17">
            <a:extLst>
              <a:ext uri="{FF2B5EF4-FFF2-40B4-BE49-F238E27FC236}">
                <a16:creationId xmlns:a16="http://schemas.microsoft.com/office/drawing/2014/main" id="{07E46E11-493D-426D-A318-EE5DAB9A4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181" y="609903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Fira Sans Extra Condensed Medium" panose="020B0604020202020204" charset="0"/>
              </a:rPr>
              <a:t>Absorb</a:t>
            </a:r>
            <a:endParaRPr sz="4400" dirty="0">
              <a:solidFill>
                <a:schemeClr val="dk1"/>
              </a:solidFill>
              <a:latin typeface="Fira Sans Extra Condensed Medium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01B41-60C3-4CAA-966C-2780A5834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67" y="1583369"/>
            <a:ext cx="3688883" cy="2374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>
            <a:spLocks noGrp="1"/>
          </p:cNvSpPr>
          <p:nvPr>
            <p:ph type="title"/>
          </p:nvPr>
        </p:nvSpPr>
        <p:spPr>
          <a:xfrm>
            <a:off x="1514475" y="323081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Theoretical Input</a:t>
            </a:r>
            <a:endParaRPr sz="4000" dirty="0"/>
          </a:p>
        </p:txBody>
      </p:sp>
      <p:graphicFrame>
        <p:nvGraphicFramePr>
          <p:cNvPr id="332" name="Google Shape;332;p18"/>
          <p:cNvGraphicFramePr/>
          <p:nvPr>
            <p:extLst>
              <p:ext uri="{D42A27DB-BD31-4B8C-83A1-F6EECF244321}">
                <p14:modId xmlns:p14="http://schemas.microsoft.com/office/powerpoint/2010/main" val="3639985199"/>
              </p:ext>
            </p:extLst>
          </p:nvPr>
        </p:nvGraphicFramePr>
        <p:xfrm>
          <a:off x="457200" y="2270575"/>
          <a:ext cx="3623550" cy="2191350"/>
        </p:xfrm>
        <a:graphic>
          <a:graphicData uri="http://schemas.openxmlformats.org/drawingml/2006/table">
            <a:tbl>
              <a:tblPr>
                <a:noFill/>
                <a:tableStyleId>{8B20787A-5339-4512-BDA8-41DCC4149DAA}</a:tableStyleId>
              </a:tblPr>
              <a:tblGrid>
                <a:gridCol w="154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Demand</a:t>
                      </a:r>
                      <a:endParaRPr sz="1500" b="1" dirty="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do I want to do?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Communication</a:t>
                      </a:r>
                      <a:endParaRPr sz="1500" b="1" dirty="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 prerequisites satisfied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Debugging</a:t>
                      </a:r>
                      <a:endParaRPr sz="1500" b="1" dirty="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Step by Step queries and guidance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3" name="Google Shape;333;p18"/>
          <p:cNvGraphicFramePr/>
          <p:nvPr>
            <p:extLst>
              <p:ext uri="{D42A27DB-BD31-4B8C-83A1-F6EECF244321}">
                <p14:modId xmlns:p14="http://schemas.microsoft.com/office/powerpoint/2010/main" val="2508659344"/>
              </p:ext>
            </p:extLst>
          </p:nvPr>
        </p:nvGraphicFramePr>
        <p:xfrm>
          <a:off x="5047429" y="2275241"/>
          <a:ext cx="3623550" cy="2237925"/>
        </p:xfrm>
        <a:graphic>
          <a:graphicData uri="http://schemas.openxmlformats.org/drawingml/2006/table">
            <a:tbl>
              <a:tblPr>
                <a:noFill/>
                <a:tableStyleId>{8B20787A-5339-4512-BDA8-41DCC4149DAA}</a:tableStyleId>
              </a:tblPr>
              <a:tblGrid>
                <a:gridCol w="154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Demand</a:t>
                      </a:r>
                      <a:endParaRPr sz="15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Sending daily reports using python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Communication</a:t>
                      </a:r>
                      <a:endParaRPr sz="1500" b="1" dirty="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From General to Specific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Debugging</a:t>
                      </a:r>
                      <a:endParaRPr sz="15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Patience and Repetition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4" name="Google Shape;334;p18"/>
          <p:cNvSpPr/>
          <p:nvPr/>
        </p:nvSpPr>
        <p:spPr>
          <a:xfrm>
            <a:off x="2504463" y="2134850"/>
            <a:ext cx="380175" cy="51300"/>
          </a:xfrm>
          <a:custGeom>
            <a:avLst/>
            <a:gdLst/>
            <a:ahLst/>
            <a:cxnLst/>
            <a:rect l="l" t="t" r="r" b="b"/>
            <a:pathLst>
              <a:path w="15207" h="2052" extrusionOk="0">
                <a:moveTo>
                  <a:pt x="10157" y="0"/>
                </a:moveTo>
                <a:cubicBezTo>
                  <a:pt x="10021" y="0"/>
                  <a:pt x="9885" y="39"/>
                  <a:pt x="9768" y="117"/>
                </a:cubicBezTo>
                <a:cubicBezTo>
                  <a:pt x="9066" y="745"/>
                  <a:pt x="8153" y="1093"/>
                  <a:pt x="7229" y="1093"/>
                </a:cubicBezTo>
                <a:cubicBezTo>
                  <a:pt x="7181" y="1093"/>
                  <a:pt x="7132" y="1092"/>
                  <a:pt x="7083" y="1090"/>
                </a:cubicBezTo>
                <a:cubicBezTo>
                  <a:pt x="6305" y="1012"/>
                  <a:pt x="5877" y="350"/>
                  <a:pt x="5176" y="117"/>
                </a:cubicBezTo>
                <a:cubicBezTo>
                  <a:pt x="5015" y="75"/>
                  <a:pt x="4858" y="56"/>
                  <a:pt x="4704" y="56"/>
                </a:cubicBezTo>
                <a:cubicBezTo>
                  <a:pt x="4152" y="56"/>
                  <a:pt x="3648" y="293"/>
                  <a:pt x="3191" y="506"/>
                </a:cubicBezTo>
                <a:cubicBezTo>
                  <a:pt x="2296" y="934"/>
                  <a:pt x="1363" y="1245"/>
                  <a:pt x="429" y="1440"/>
                </a:cubicBezTo>
                <a:cubicBezTo>
                  <a:pt x="1" y="1479"/>
                  <a:pt x="156" y="1985"/>
                  <a:pt x="506" y="1985"/>
                </a:cubicBezTo>
                <a:cubicBezTo>
                  <a:pt x="1440" y="1985"/>
                  <a:pt x="2374" y="1751"/>
                  <a:pt x="3230" y="1323"/>
                </a:cubicBezTo>
                <a:cubicBezTo>
                  <a:pt x="3658" y="1129"/>
                  <a:pt x="4086" y="973"/>
                  <a:pt x="4553" y="856"/>
                </a:cubicBezTo>
                <a:cubicBezTo>
                  <a:pt x="4583" y="850"/>
                  <a:pt x="4612" y="848"/>
                  <a:pt x="4642" y="848"/>
                </a:cubicBezTo>
                <a:cubicBezTo>
                  <a:pt x="5007" y="848"/>
                  <a:pt x="5394" y="1263"/>
                  <a:pt x="5682" y="1479"/>
                </a:cubicBezTo>
                <a:cubicBezTo>
                  <a:pt x="6236" y="1874"/>
                  <a:pt x="6860" y="2051"/>
                  <a:pt x="7495" y="2051"/>
                </a:cubicBezTo>
                <a:cubicBezTo>
                  <a:pt x="8422" y="2051"/>
                  <a:pt x="9372" y="1674"/>
                  <a:pt x="10157" y="1051"/>
                </a:cubicBezTo>
                <a:cubicBezTo>
                  <a:pt x="10936" y="1704"/>
                  <a:pt x="11927" y="1968"/>
                  <a:pt x="12939" y="1968"/>
                </a:cubicBezTo>
                <a:cubicBezTo>
                  <a:pt x="13494" y="1968"/>
                  <a:pt x="14056" y="1889"/>
                  <a:pt x="14593" y="1751"/>
                </a:cubicBezTo>
                <a:cubicBezTo>
                  <a:pt x="15207" y="1535"/>
                  <a:pt x="14950" y="883"/>
                  <a:pt x="14412" y="883"/>
                </a:cubicBezTo>
                <a:cubicBezTo>
                  <a:pt x="14370" y="883"/>
                  <a:pt x="14327" y="887"/>
                  <a:pt x="14282" y="895"/>
                </a:cubicBezTo>
                <a:cubicBezTo>
                  <a:pt x="13770" y="966"/>
                  <a:pt x="13274" y="1032"/>
                  <a:pt x="12799" y="1032"/>
                </a:cubicBezTo>
                <a:cubicBezTo>
                  <a:pt x="11974" y="1032"/>
                  <a:pt x="11213" y="833"/>
                  <a:pt x="10546" y="117"/>
                </a:cubicBezTo>
                <a:cubicBezTo>
                  <a:pt x="10429" y="39"/>
                  <a:pt x="10293" y="0"/>
                  <a:pt x="10157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F6DFE-CF87-491E-B720-73F59C19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3" y="82711"/>
            <a:ext cx="2738819" cy="2143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C017E-61E7-4198-80A8-2FBA571BA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50" y="797816"/>
            <a:ext cx="4983001" cy="1576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Communication</a:t>
            </a:r>
            <a:endParaRPr sz="4000" dirty="0"/>
          </a:p>
        </p:txBody>
      </p:sp>
      <p:sp>
        <p:nvSpPr>
          <p:cNvPr id="438" name="Google Shape;438;p20"/>
          <p:cNvSpPr/>
          <p:nvPr/>
        </p:nvSpPr>
        <p:spPr>
          <a:xfrm>
            <a:off x="6561350" y="3577687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0"/>
          <p:cNvSpPr/>
          <p:nvPr/>
        </p:nvSpPr>
        <p:spPr>
          <a:xfrm>
            <a:off x="731771" y="4012950"/>
            <a:ext cx="1850866" cy="63275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0"/>
          <p:cNvSpPr/>
          <p:nvPr/>
        </p:nvSpPr>
        <p:spPr>
          <a:xfrm>
            <a:off x="6561363" y="2406162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0"/>
          <p:cNvSpPr/>
          <p:nvPr/>
        </p:nvSpPr>
        <p:spPr>
          <a:xfrm>
            <a:off x="470338" y="2421668"/>
            <a:ext cx="1985764" cy="79832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0"/>
          <p:cNvSpPr/>
          <p:nvPr/>
        </p:nvSpPr>
        <p:spPr>
          <a:xfrm>
            <a:off x="6563400" y="1241587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0"/>
          <p:cNvSpPr/>
          <p:nvPr/>
        </p:nvSpPr>
        <p:spPr>
          <a:xfrm>
            <a:off x="472375" y="1257093"/>
            <a:ext cx="2112300" cy="946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0"/>
          <p:cNvSpPr/>
          <p:nvPr/>
        </p:nvSpPr>
        <p:spPr>
          <a:xfrm rot="138445">
            <a:off x="4573392" y="2953922"/>
            <a:ext cx="1396644" cy="1359622"/>
          </a:xfrm>
          <a:custGeom>
            <a:avLst/>
            <a:gdLst/>
            <a:ahLst/>
            <a:cxnLst/>
            <a:rect l="l" t="t" r="r" b="b"/>
            <a:pathLst>
              <a:path w="99965" h="97350" extrusionOk="0">
                <a:moveTo>
                  <a:pt x="53376" y="1"/>
                </a:moveTo>
                <a:lnTo>
                  <a:pt x="53376" y="6"/>
                </a:lnTo>
                <a:cubicBezTo>
                  <a:pt x="52883" y="9853"/>
                  <a:pt x="49823" y="19400"/>
                  <a:pt x="44500" y="27694"/>
                </a:cubicBezTo>
                <a:lnTo>
                  <a:pt x="44495" y="27689"/>
                </a:lnTo>
                <a:cubicBezTo>
                  <a:pt x="39162" y="35945"/>
                  <a:pt x="31740" y="42706"/>
                  <a:pt x="22962" y="47236"/>
                </a:cubicBezTo>
                <a:cubicBezTo>
                  <a:pt x="20794" y="48354"/>
                  <a:pt x="18537" y="49335"/>
                  <a:pt x="16215" y="50168"/>
                </a:cubicBezTo>
                <a:cubicBezTo>
                  <a:pt x="6526" y="53643"/>
                  <a:pt x="1" y="62751"/>
                  <a:pt x="1" y="73041"/>
                </a:cubicBezTo>
                <a:cubicBezTo>
                  <a:pt x="1" y="86877"/>
                  <a:pt x="11338" y="97350"/>
                  <a:pt x="24179" y="97350"/>
                </a:cubicBezTo>
                <a:cubicBezTo>
                  <a:pt x="26579" y="97350"/>
                  <a:pt x="29032" y="96984"/>
                  <a:pt x="31474" y="96205"/>
                </a:cubicBezTo>
                <a:cubicBezTo>
                  <a:pt x="31730" y="96126"/>
                  <a:pt x="31977" y="96043"/>
                  <a:pt x="32223" y="95954"/>
                </a:cubicBezTo>
                <a:cubicBezTo>
                  <a:pt x="49305" y="89907"/>
                  <a:pt x="64347" y="79542"/>
                  <a:pt x="76047" y="66176"/>
                </a:cubicBezTo>
                <a:cubicBezTo>
                  <a:pt x="76333" y="65870"/>
                  <a:pt x="76609" y="65575"/>
                  <a:pt x="76880" y="65254"/>
                </a:cubicBezTo>
                <a:cubicBezTo>
                  <a:pt x="88664" y="51450"/>
                  <a:pt x="96520" y="34919"/>
                  <a:pt x="99965" y="17468"/>
                </a:cubicBezTo>
                <a:lnTo>
                  <a:pt x="99965" y="17468"/>
                </a:lnTo>
                <a:cubicBezTo>
                  <a:pt x="97249" y="28811"/>
                  <a:pt x="87103" y="36062"/>
                  <a:pt x="76340" y="36062"/>
                </a:cubicBezTo>
                <a:cubicBezTo>
                  <a:pt x="72278" y="36062"/>
                  <a:pt x="68129" y="35030"/>
                  <a:pt x="64258" y="32795"/>
                </a:cubicBezTo>
                <a:cubicBezTo>
                  <a:pt x="55426" y="27694"/>
                  <a:pt x="50641" y="17596"/>
                  <a:pt x="52509" y="7571"/>
                </a:cubicBezTo>
                <a:cubicBezTo>
                  <a:pt x="52977" y="5067"/>
                  <a:pt x="53268" y="2534"/>
                  <a:pt x="533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0"/>
          <p:cNvSpPr/>
          <p:nvPr/>
        </p:nvSpPr>
        <p:spPr>
          <a:xfrm rot="138445">
            <a:off x="5090745" y="1843459"/>
            <a:ext cx="946460" cy="1624997"/>
          </a:xfrm>
          <a:custGeom>
            <a:avLst/>
            <a:gdLst/>
            <a:ahLst/>
            <a:cxnLst/>
            <a:rect l="l" t="t" r="r" b="b"/>
            <a:pathLst>
              <a:path w="67743" h="115791" extrusionOk="0">
                <a:moveTo>
                  <a:pt x="33667" y="1"/>
                </a:moveTo>
                <a:cubicBezTo>
                  <a:pt x="43405" y="11169"/>
                  <a:pt x="40882" y="28926"/>
                  <a:pt x="27541" y="36624"/>
                </a:cubicBezTo>
                <a:lnTo>
                  <a:pt x="26934" y="36974"/>
                </a:lnTo>
                <a:cubicBezTo>
                  <a:pt x="23278" y="39085"/>
                  <a:pt x="19248" y="40109"/>
                  <a:pt x="15233" y="40109"/>
                </a:cubicBezTo>
                <a:cubicBezTo>
                  <a:pt x="9809" y="40109"/>
                  <a:pt x="4413" y="38242"/>
                  <a:pt x="0" y="34668"/>
                </a:cubicBezTo>
                <a:lnTo>
                  <a:pt x="0" y="34668"/>
                </a:lnTo>
                <a:cubicBezTo>
                  <a:pt x="4658" y="38719"/>
                  <a:pt x="8625" y="43529"/>
                  <a:pt x="11725" y="48916"/>
                </a:cubicBezTo>
                <a:cubicBezTo>
                  <a:pt x="12179" y="49709"/>
                  <a:pt x="12617" y="50513"/>
                  <a:pt x="13026" y="51316"/>
                </a:cubicBezTo>
                <a:cubicBezTo>
                  <a:pt x="13090" y="51439"/>
                  <a:pt x="13150" y="51568"/>
                  <a:pt x="13219" y="51691"/>
                </a:cubicBezTo>
                <a:cubicBezTo>
                  <a:pt x="13460" y="52169"/>
                  <a:pt x="13692" y="52642"/>
                  <a:pt x="13913" y="53125"/>
                </a:cubicBezTo>
                <a:cubicBezTo>
                  <a:pt x="14047" y="53396"/>
                  <a:pt x="14175" y="53672"/>
                  <a:pt x="14298" y="53948"/>
                </a:cubicBezTo>
                <a:cubicBezTo>
                  <a:pt x="14569" y="54544"/>
                  <a:pt x="14835" y="55151"/>
                  <a:pt x="15081" y="55752"/>
                </a:cubicBezTo>
                <a:cubicBezTo>
                  <a:pt x="15165" y="55964"/>
                  <a:pt x="15244" y="56171"/>
                  <a:pt x="15328" y="56383"/>
                </a:cubicBezTo>
                <a:cubicBezTo>
                  <a:pt x="15525" y="56880"/>
                  <a:pt x="15712" y="57378"/>
                  <a:pt x="15900" y="57886"/>
                </a:cubicBezTo>
                <a:cubicBezTo>
                  <a:pt x="18438" y="64904"/>
                  <a:pt x="19547" y="72326"/>
                  <a:pt x="19187" y="79729"/>
                </a:cubicBezTo>
                <a:cubicBezTo>
                  <a:pt x="19064" y="82262"/>
                  <a:pt x="18778" y="84795"/>
                  <a:pt x="18310" y="87304"/>
                </a:cubicBezTo>
                <a:cubicBezTo>
                  <a:pt x="16442" y="97324"/>
                  <a:pt x="21227" y="107422"/>
                  <a:pt x="30054" y="112523"/>
                </a:cubicBezTo>
                <a:cubicBezTo>
                  <a:pt x="33927" y="114758"/>
                  <a:pt x="38077" y="115790"/>
                  <a:pt x="42139" y="115790"/>
                </a:cubicBezTo>
                <a:cubicBezTo>
                  <a:pt x="52903" y="115790"/>
                  <a:pt x="63049" y="108539"/>
                  <a:pt x="65761" y="97196"/>
                </a:cubicBezTo>
                <a:cubicBezTo>
                  <a:pt x="66717" y="92366"/>
                  <a:pt x="67328" y="87462"/>
                  <a:pt x="67594" y="82533"/>
                </a:cubicBezTo>
                <a:cubicBezTo>
                  <a:pt x="67644" y="81602"/>
                  <a:pt x="67678" y="80665"/>
                  <a:pt x="67703" y="79739"/>
                </a:cubicBezTo>
                <a:cubicBezTo>
                  <a:pt x="67728" y="78832"/>
                  <a:pt x="67742" y="77920"/>
                  <a:pt x="67742" y="77013"/>
                </a:cubicBezTo>
                <a:cubicBezTo>
                  <a:pt x="67737" y="58916"/>
                  <a:pt x="63144" y="41893"/>
                  <a:pt x="55061" y="27043"/>
                </a:cubicBezTo>
                <a:lnTo>
                  <a:pt x="55047" y="27058"/>
                </a:lnTo>
                <a:cubicBezTo>
                  <a:pt x="54613" y="26255"/>
                  <a:pt x="54169" y="25461"/>
                  <a:pt x="53716" y="24673"/>
                </a:cubicBezTo>
                <a:cubicBezTo>
                  <a:pt x="47915" y="14623"/>
                  <a:pt x="38541" y="4811"/>
                  <a:pt x="336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0"/>
          <p:cNvSpPr/>
          <p:nvPr/>
        </p:nvSpPr>
        <p:spPr>
          <a:xfrm rot="138358">
            <a:off x="4121238" y="1441526"/>
            <a:ext cx="1626736" cy="946568"/>
          </a:xfrm>
          <a:custGeom>
            <a:avLst/>
            <a:gdLst/>
            <a:ahLst/>
            <a:cxnLst/>
            <a:rect l="l" t="t" r="r" b="b"/>
            <a:pathLst>
              <a:path w="114830" h="67775" extrusionOk="0">
                <a:moveTo>
                  <a:pt x="15387" y="51713"/>
                </a:moveTo>
                <a:cubicBezTo>
                  <a:pt x="13025" y="52552"/>
                  <a:pt x="10715" y="53552"/>
                  <a:pt x="8473" y="54709"/>
                </a:cubicBezTo>
                <a:lnTo>
                  <a:pt x="8473" y="54709"/>
                </a:lnTo>
                <a:cubicBezTo>
                  <a:pt x="10647" y="53591"/>
                  <a:pt x="12899" y="52605"/>
                  <a:pt x="15225" y="51772"/>
                </a:cubicBezTo>
                <a:cubicBezTo>
                  <a:pt x="15279" y="51753"/>
                  <a:pt x="15333" y="51733"/>
                  <a:pt x="15387" y="51713"/>
                </a:cubicBezTo>
                <a:close/>
                <a:moveTo>
                  <a:pt x="34032" y="1"/>
                </a:moveTo>
                <a:cubicBezTo>
                  <a:pt x="22630" y="1"/>
                  <a:pt x="11132" y="1868"/>
                  <a:pt x="1" y="5720"/>
                </a:cubicBezTo>
                <a:cubicBezTo>
                  <a:pt x="2428" y="4951"/>
                  <a:pt x="4866" y="4589"/>
                  <a:pt x="7253" y="4589"/>
                </a:cubicBezTo>
                <a:cubicBezTo>
                  <a:pt x="20092" y="4589"/>
                  <a:pt x="31430" y="15063"/>
                  <a:pt x="31430" y="28899"/>
                </a:cubicBezTo>
                <a:cubicBezTo>
                  <a:pt x="31430" y="39137"/>
                  <a:pt x="24982" y="48196"/>
                  <a:pt x="15387" y="51713"/>
                </a:cubicBezTo>
                <a:lnTo>
                  <a:pt x="15387" y="51713"/>
                </a:lnTo>
                <a:cubicBezTo>
                  <a:pt x="21370" y="49588"/>
                  <a:pt x="27683" y="48494"/>
                  <a:pt x="34053" y="48494"/>
                </a:cubicBezTo>
                <a:cubicBezTo>
                  <a:pt x="35131" y="48494"/>
                  <a:pt x="36210" y="48525"/>
                  <a:pt x="37290" y="48588"/>
                </a:cubicBezTo>
                <a:cubicBezTo>
                  <a:pt x="37605" y="48608"/>
                  <a:pt x="37911" y="48632"/>
                  <a:pt x="38221" y="48647"/>
                </a:cubicBezTo>
                <a:cubicBezTo>
                  <a:pt x="38749" y="48687"/>
                  <a:pt x="39276" y="48731"/>
                  <a:pt x="39803" y="48780"/>
                </a:cubicBezTo>
                <a:cubicBezTo>
                  <a:pt x="39877" y="48785"/>
                  <a:pt x="39956" y="48795"/>
                  <a:pt x="40030" y="48805"/>
                </a:cubicBezTo>
                <a:cubicBezTo>
                  <a:pt x="41479" y="48958"/>
                  <a:pt x="42913" y="49165"/>
                  <a:pt x="44343" y="49426"/>
                </a:cubicBezTo>
                <a:cubicBezTo>
                  <a:pt x="44412" y="49436"/>
                  <a:pt x="44485" y="49446"/>
                  <a:pt x="44554" y="49456"/>
                </a:cubicBezTo>
                <a:cubicBezTo>
                  <a:pt x="51706" y="50801"/>
                  <a:pt x="58507" y="53517"/>
                  <a:pt x="64584" y="57440"/>
                </a:cubicBezTo>
                <a:cubicBezTo>
                  <a:pt x="65032" y="57730"/>
                  <a:pt x="65481" y="58026"/>
                  <a:pt x="65924" y="58332"/>
                </a:cubicBezTo>
                <a:lnTo>
                  <a:pt x="66166" y="58499"/>
                </a:lnTo>
                <a:cubicBezTo>
                  <a:pt x="66215" y="58539"/>
                  <a:pt x="66269" y="58573"/>
                  <a:pt x="66319" y="58613"/>
                </a:cubicBezTo>
                <a:cubicBezTo>
                  <a:pt x="67975" y="59771"/>
                  <a:pt x="69571" y="61008"/>
                  <a:pt x="71094" y="62334"/>
                </a:cubicBezTo>
                <a:cubicBezTo>
                  <a:pt x="75504" y="65908"/>
                  <a:pt x="80901" y="67775"/>
                  <a:pt x="86325" y="67775"/>
                </a:cubicBezTo>
                <a:cubicBezTo>
                  <a:pt x="90341" y="67775"/>
                  <a:pt x="94372" y="66751"/>
                  <a:pt x="98028" y="64640"/>
                </a:cubicBezTo>
                <a:lnTo>
                  <a:pt x="98640" y="64290"/>
                </a:lnTo>
                <a:cubicBezTo>
                  <a:pt x="113036" y="55981"/>
                  <a:pt x="114830" y="35951"/>
                  <a:pt x="102203" y="25138"/>
                </a:cubicBezTo>
                <a:cubicBezTo>
                  <a:pt x="98028" y="21560"/>
                  <a:pt x="93563" y="18307"/>
                  <a:pt x="88857" y="15419"/>
                </a:cubicBezTo>
                <a:cubicBezTo>
                  <a:pt x="75850" y="7435"/>
                  <a:pt x="60966" y="2216"/>
                  <a:pt x="45018" y="570"/>
                </a:cubicBezTo>
                <a:cubicBezTo>
                  <a:pt x="44811" y="555"/>
                  <a:pt x="44609" y="530"/>
                  <a:pt x="44407" y="511"/>
                </a:cubicBezTo>
                <a:cubicBezTo>
                  <a:pt x="44022" y="471"/>
                  <a:pt x="43643" y="437"/>
                  <a:pt x="43253" y="407"/>
                </a:cubicBezTo>
                <a:cubicBezTo>
                  <a:pt x="42741" y="363"/>
                  <a:pt x="42238" y="318"/>
                  <a:pt x="41726" y="284"/>
                </a:cubicBezTo>
                <a:lnTo>
                  <a:pt x="41381" y="259"/>
                </a:lnTo>
                <a:cubicBezTo>
                  <a:pt x="38938" y="87"/>
                  <a:pt x="36487" y="1"/>
                  <a:pt x="340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0"/>
          <p:cNvSpPr/>
          <p:nvPr/>
        </p:nvSpPr>
        <p:spPr>
          <a:xfrm rot="138445">
            <a:off x="3168453" y="1460461"/>
            <a:ext cx="1397678" cy="1372315"/>
          </a:xfrm>
          <a:custGeom>
            <a:avLst/>
            <a:gdLst/>
            <a:ahLst/>
            <a:cxnLst/>
            <a:rect l="l" t="t" r="r" b="b"/>
            <a:pathLst>
              <a:path w="100039" h="97352" extrusionOk="0">
                <a:moveTo>
                  <a:pt x="75862" y="1"/>
                </a:moveTo>
                <a:cubicBezTo>
                  <a:pt x="73475" y="1"/>
                  <a:pt x="71037" y="363"/>
                  <a:pt x="68610" y="1132"/>
                </a:cubicBezTo>
                <a:cubicBezTo>
                  <a:pt x="68344" y="1221"/>
                  <a:pt x="68088" y="1304"/>
                  <a:pt x="67821" y="1398"/>
                </a:cubicBezTo>
                <a:cubicBezTo>
                  <a:pt x="50739" y="7450"/>
                  <a:pt x="35693" y="17810"/>
                  <a:pt x="23992" y="31181"/>
                </a:cubicBezTo>
                <a:cubicBezTo>
                  <a:pt x="23712" y="31482"/>
                  <a:pt x="23436" y="31782"/>
                  <a:pt x="23164" y="32098"/>
                </a:cubicBezTo>
                <a:cubicBezTo>
                  <a:pt x="11277" y="46021"/>
                  <a:pt x="3391" y="62709"/>
                  <a:pt x="1" y="80328"/>
                </a:cubicBezTo>
                <a:cubicBezTo>
                  <a:pt x="2554" y="68739"/>
                  <a:pt x="12822" y="61297"/>
                  <a:pt x="23723" y="61297"/>
                </a:cubicBezTo>
                <a:cubicBezTo>
                  <a:pt x="27782" y="61297"/>
                  <a:pt x="31928" y="62329"/>
                  <a:pt x="35796" y="64562"/>
                </a:cubicBezTo>
                <a:cubicBezTo>
                  <a:pt x="44628" y="69658"/>
                  <a:pt x="49414" y="79756"/>
                  <a:pt x="47546" y="89781"/>
                </a:cubicBezTo>
                <a:cubicBezTo>
                  <a:pt x="47077" y="92285"/>
                  <a:pt x="46787" y="94818"/>
                  <a:pt x="46663" y="97351"/>
                </a:cubicBezTo>
                <a:lnTo>
                  <a:pt x="46673" y="97351"/>
                </a:lnTo>
                <a:cubicBezTo>
                  <a:pt x="47166" y="87504"/>
                  <a:pt x="50227" y="77957"/>
                  <a:pt x="55550" y="69663"/>
                </a:cubicBezTo>
                <a:lnTo>
                  <a:pt x="55554" y="69673"/>
                </a:lnTo>
                <a:cubicBezTo>
                  <a:pt x="60882" y="61417"/>
                  <a:pt x="68309" y="54651"/>
                  <a:pt x="77082" y="50131"/>
                </a:cubicBezTo>
                <a:cubicBezTo>
                  <a:pt x="79251" y="49007"/>
                  <a:pt x="81503" y="48027"/>
                  <a:pt x="83834" y="47189"/>
                </a:cubicBezTo>
                <a:cubicBezTo>
                  <a:pt x="93523" y="43714"/>
                  <a:pt x="100039" y="34611"/>
                  <a:pt x="100039" y="24316"/>
                </a:cubicBezTo>
                <a:cubicBezTo>
                  <a:pt x="100039" y="10476"/>
                  <a:pt x="88701" y="1"/>
                  <a:pt x="758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0"/>
          <p:cNvSpPr/>
          <p:nvPr/>
        </p:nvSpPr>
        <p:spPr>
          <a:xfrm rot="138445">
            <a:off x="3098789" y="2313514"/>
            <a:ext cx="950511" cy="1780526"/>
          </a:xfrm>
          <a:custGeom>
            <a:avLst/>
            <a:gdLst/>
            <a:ahLst/>
            <a:cxnLst/>
            <a:rect l="l" t="t" r="r" b="b"/>
            <a:pathLst>
              <a:path w="68033" h="127487" extrusionOk="0">
                <a:moveTo>
                  <a:pt x="25602" y="1"/>
                </a:moveTo>
                <a:cubicBezTo>
                  <a:pt x="14703" y="1"/>
                  <a:pt x="4439" y="7441"/>
                  <a:pt x="1883" y="19035"/>
                </a:cubicBezTo>
                <a:cubicBezTo>
                  <a:pt x="1227" y="22455"/>
                  <a:pt x="734" y="25910"/>
                  <a:pt x="419" y="29385"/>
                </a:cubicBezTo>
                <a:cubicBezTo>
                  <a:pt x="222" y="31603"/>
                  <a:pt x="94" y="33835"/>
                  <a:pt x="35" y="36063"/>
                </a:cubicBezTo>
                <a:cubicBezTo>
                  <a:pt x="10" y="36975"/>
                  <a:pt x="0" y="37887"/>
                  <a:pt x="0" y="38798"/>
                </a:cubicBezTo>
                <a:cubicBezTo>
                  <a:pt x="0" y="56881"/>
                  <a:pt x="4588" y="73904"/>
                  <a:pt x="12671" y="88749"/>
                </a:cubicBezTo>
                <a:lnTo>
                  <a:pt x="12691" y="88739"/>
                </a:lnTo>
                <a:cubicBezTo>
                  <a:pt x="13125" y="89537"/>
                  <a:pt x="13568" y="90331"/>
                  <a:pt x="14022" y="91119"/>
                </a:cubicBezTo>
                <a:cubicBezTo>
                  <a:pt x="22883" y="106467"/>
                  <a:pt x="35042" y="118709"/>
                  <a:pt x="49088" y="127487"/>
                </a:cubicBezTo>
                <a:cubicBezTo>
                  <a:pt x="44716" y="124746"/>
                  <a:pt x="40552" y="121676"/>
                  <a:pt x="36624" y="118320"/>
                </a:cubicBezTo>
                <a:cubicBezTo>
                  <a:pt x="23997" y="107507"/>
                  <a:pt x="25796" y="87482"/>
                  <a:pt x="40192" y="79163"/>
                </a:cubicBezTo>
                <a:lnTo>
                  <a:pt x="40803" y="78813"/>
                </a:lnTo>
                <a:cubicBezTo>
                  <a:pt x="44454" y="76704"/>
                  <a:pt x="48478" y="75683"/>
                  <a:pt x="52488" y="75683"/>
                </a:cubicBezTo>
                <a:cubicBezTo>
                  <a:pt x="58037" y="75683"/>
                  <a:pt x="63561" y="77639"/>
                  <a:pt x="68033" y="81376"/>
                </a:cubicBezTo>
                <a:cubicBezTo>
                  <a:pt x="63232" y="77255"/>
                  <a:pt x="59166" y="72352"/>
                  <a:pt x="56012" y="66871"/>
                </a:cubicBezTo>
                <a:cubicBezTo>
                  <a:pt x="55559" y="66078"/>
                  <a:pt x="55120" y="65279"/>
                  <a:pt x="54706" y="64471"/>
                </a:cubicBezTo>
                <a:cubicBezTo>
                  <a:pt x="54642" y="64348"/>
                  <a:pt x="54583" y="64220"/>
                  <a:pt x="54514" y="64096"/>
                </a:cubicBezTo>
                <a:cubicBezTo>
                  <a:pt x="54272" y="63618"/>
                  <a:pt x="54041" y="63145"/>
                  <a:pt x="53819" y="62667"/>
                </a:cubicBezTo>
                <a:cubicBezTo>
                  <a:pt x="53691" y="62396"/>
                  <a:pt x="53558" y="62115"/>
                  <a:pt x="53435" y="61839"/>
                </a:cubicBezTo>
                <a:cubicBezTo>
                  <a:pt x="53164" y="61243"/>
                  <a:pt x="52902" y="60637"/>
                  <a:pt x="52656" y="60035"/>
                </a:cubicBezTo>
                <a:cubicBezTo>
                  <a:pt x="52567" y="59823"/>
                  <a:pt x="52488" y="59616"/>
                  <a:pt x="52409" y="59399"/>
                </a:cubicBezTo>
                <a:cubicBezTo>
                  <a:pt x="52212" y="58902"/>
                  <a:pt x="52020" y="58404"/>
                  <a:pt x="51843" y="57901"/>
                </a:cubicBezTo>
                <a:cubicBezTo>
                  <a:pt x="49305" y="50888"/>
                  <a:pt x="48196" y="43461"/>
                  <a:pt x="48550" y="36058"/>
                </a:cubicBezTo>
                <a:cubicBezTo>
                  <a:pt x="48674" y="33525"/>
                  <a:pt x="48964" y="30992"/>
                  <a:pt x="49433" y="28488"/>
                </a:cubicBezTo>
                <a:cubicBezTo>
                  <a:pt x="51301" y="18463"/>
                  <a:pt x="46510" y="8365"/>
                  <a:pt x="37683" y="3269"/>
                </a:cubicBezTo>
                <a:cubicBezTo>
                  <a:pt x="33812" y="1033"/>
                  <a:pt x="29663" y="1"/>
                  <a:pt x="2560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9" name="Google Shape;449;p20"/>
          <p:cNvCxnSpPr>
            <a:stCxn id="450" idx="3"/>
          </p:cNvCxnSpPr>
          <p:nvPr/>
        </p:nvCxnSpPr>
        <p:spPr>
          <a:xfrm rot="10800000" flipH="1">
            <a:off x="2584650" y="1729200"/>
            <a:ext cx="1608000" cy="3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20"/>
          <p:cNvCxnSpPr>
            <a:stCxn id="452" idx="3"/>
          </p:cNvCxnSpPr>
          <p:nvPr/>
        </p:nvCxnSpPr>
        <p:spPr>
          <a:xfrm>
            <a:off x="2584650" y="2883675"/>
            <a:ext cx="966900" cy="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20"/>
          <p:cNvCxnSpPr>
            <a:stCxn id="454" idx="3"/>
          </p:cNvCxnSpPr>
          <p:nvPr/>
        </p:nvCxnSpPr>
        <p:spPr>
          <a:xfrm rot="10800000" flipH="1">
            <a:off x="2584650" y="4012950"/>
            <a:ext cx="1362600" cy="21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20"/>
          <p:cNvCxnSpPr>
            <a:stCxn id="456" idx="1"/>
          </p:cNvCxnSpPr>
          <p:nvPr/>
        </p:nvCxnSpPr>
        <p:spPr>
          <a:xfrm rot="10800000">
            <a:off x="4899000" y="1736600"/>
            <a:ext cx="16644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20"/>
          <p:cNvCxnSpPr>
            <a:stCxn id="458" idx="1"/>
          </p:cNvCxnSpPr>
          <p:nvPr/>
        </p:nvCxnSpPr>
        <p:spPr>
          <a:xfrm rot="10800000">
            <a:off x="5503500" y="2887175"/>
            <a:ext cx="1059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20"/>
          <p:cNvCxnSpPr>
            <a:stCxn id="460" idx="1"/>
          </p:cNvCxnSpPr>
          <p:nvPr/>
        </p:nvCxnSpPr>
        <p:spPr>
          <a:xfrm rot="10800000">
            <a:off x="4909800" y="4037750"/>
            <a:ext cx="16536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0"/>
          <p:cNvSpPr txBox="1"/>
          <p:nvPr/>
        </p:nvSpPr>
        <p:spPr>
          <a:xfrm>
            <a:off x="6776409" y="1287295"/>
            <a:ext cx="1834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Pip Install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0"/>
          <p:cNvSpPr txBox="1"/>
          <p:nvPr/>
        </p:nvSpPr>
        <p:spPr>
          <a:xfrm>
            <a:off x="6485918" y="1664502"/>
            <a:ext cx="2124691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ocal &amp; global Environment</a:t>
            </a:r>
            <a:endParaRPr sz="1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0"/>
          <p:cNvSpPr txBox="1"/>
          <p:nvPr/>
        </p:nvSpPr>
        <p:spPr>
          <a:xfrm>
            <a:off x="6710900" y="3620399"/>
            <a:ext cx="1899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Simplify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0" name="Google Shape;470;p20"/>
          <p:cNvSpPr txBox="1"/>
          <p:nvPr/>
        </p:nvSpPr>
        <p:spPr>
          <a:xfrm>
            <a:off x="6711009" y="3980427"/>
            <a:ext cx="18996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simplest solution is often the best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0"/>
          <p:cNvSpPr txBox="1"/>
          <p:nvPr/>
        </p:nvSpPr>
        <p:spPr>
          <a:xfrm>
            <a:off x="6776409" y="2453146"/>
            <a:ext cx="18342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Make adjustments</a:t>
            </a:r>
            <a:endParaRPr sz="16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0"/>
          <p:cNvSpPr txBox="1"/>
          <p:nvPr/>
        </p:nvSpPr>
        <p:spPr>
          <a:xfrm>
            <a:off x="6534760" y="2796727"/>
            <a:ext cx="2075849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et to know where to adjust</a:t>
            </a:r>
            <a:endParaRPr sz="12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20"/>
          <p:cNvSpPr/>
          <p:nvPr/>
        </p:nvSpPr>
        <p:spPr>
          <a:xfrm rot="138445">
            <a:off x="3398198" y="3388389"/>
            <a:ext cx="1604803" cy="946694"/>
          </a:xfrm>
          <a:custGeom>
            <a:avLst/>
            <a:gdLst/>
            <a:ahLst/>
            <a:cxnLst/>
            <a:rect l="l" t="t" r="r" b="b"/>
            <a:pathLst>
              <a:path w="114864" h="67784" extrusionOk="0">
                <a:moveTo>
                  <a:pt x="106357" y="13065"/>
                </a:moveTo>
                <a:cubicBezTo>
                  <a:pt x="104189" y="14178"/>
                  <a:pt x="101932" y="15164"/>
                  <a:pt x="99610" y="15997"/>
                </a:cubicBezTo>
                <a:cubicBezTo>
                  <a:pt x="99509" y="16034"/>
                  <a:pt x="99407" y="16071"/>
                  <a:pt x="99307" y="16108"/>
                </a:cubicBezTo>
                <a:lnTo>
                  <a:pt x="99307" y="16108"/>
                </a:lnTo>
                <a:cubicBezTo>
                  <a:pt x="101716" y="15259"/>
                  <a:pt x="104072" y="14244"/>
                  <a:pt x="106357" y="13065"/>
                </a:cubicBezTo>
                <a:close/>
                <a:moveTo>
                  <a:pt x="28508" y="0"/>
                </a:moveTo>
                <a:cubicBezTo>
                  <a:pt x="24492" y="0"/>
                  <a:pt x="20462" y="1024"/>
                  <a:pt x="16807" y="3134"/>
                </a:cubicBezTo>
                <a:lnTo>
                  <a:pt x="16196" y="3489"/>
                </a:lnTo>
                <a:cubicBezTo>
                  <a:pt x="1800" y="11798"/>
                  <a:pt x="1" y="31827"/>
                  <a:pt x="12628" y="42646"/>
                </a:cubicBezTo>
                <a:cubicBezTo>
                  <a:pt x="28344" y="56100"/>
                  <a:pt x="48088" y="64977"/>
                  <a:pt x="69813" y="67214"/>
                </a:cubicBezTo>
                <a:cubicBezTo>
                  <a:pt x="70015" y="67229"/>
                  <a:pt x="70217" y="67254"/>
                  <a:pt x="70424" y="67273"/>
                </a:cubicBezTo>
                <a:cubicBezTo>
                  <a:pt x="70803" y="67313"/>
                  <a:pt x="71193" y="67347"/>
                  <a:pt x="71572" y="67377"/>
                </a:cubicBezTo>
                <a:cubicBezTo>
                  <a:pt x="72085" y="67421"/>
                  <a:pt x="72592" y="67465"/>
                  <a:pt x="73100" y="67500"/>
                </a:cubicBezTo>
                <a:lnTo>
                  <a:pt x="73445" y="67525"/>
                </a:lnTo>
                <a:cubicBezTo>
                  <a:pt x="75888" y="67697"/>
                  <a:pt x="78340" y="67783"/>
                  <a:pt x="80797" y="67783"/>
                </a:cubicBezTo>
                <a:cubicBezTo>
                  <a:pt x="92212" y="67783"/>
                  <a:pt x="103723" y="65913"/>
                  <a:pt x="114864" y="62044"/>
                </a:cubicBezTo>
                <a:lnTo>
                  <a:pt x="114864" y="62044"/>
                </a:lnTo>
                <a:cubicBezTo>
                  <a:pt x="112427" y="62820"/>
                  <a:pt x="109978" y="63185"/>
                  <a:pt x="107581" y="63185"/>
                </a:cubicBezTo>
                <a:cubicBezTo>
                  <a:pt x="94740" y="63185"/>
                  <a:pt x="83396" y="52710"/>
                  <a:pt x="83396" y="38875"/>
                </a:cubicBezTo>
                <a:cubicBezTo>
                  <a:pt x="83396" y="28688"/>
                  <a:pt x="89785" y="19663"/>
                  <a:pt x="99307" y="16108"/>
                </a:cubicBezTo>
                <a:lnTo>
                  <a:pt x="99307" y="16108"/>
                </a:lnTo>
                <a:cubicBezTo>
                  <a:pt x="93355" y="18205"/>
                  <a:pt x="87080" y="19284"/>
                  <a:pt x="80750" y="19284"/>
                </a:cubicBezTo>
                <a:cubicBezTo>
                  <a:pt x="79680" y="19284"/>
                  <a:pt x="78608" y="19253"/>
                  <a:pt x="77536" y="19191"/>
                </a:cubicBezTo>
                <a:cubicBezTo>
                  <a:pt x="77230" y="19171"/>
                  <a:pt x="76920" y="19146"/>
                  <a:pt x="76609" y="19127"/>
                </a:cubicBezTo>
                <a:cubicBezTo>
                  <a:pt x="76077" y="19092"/>
                  <a:pt x="75554" y="19048"/>
                  <a:pt x="75022" y="18999"/>
                </a:cubicBezTo>
                <a:cubicBezTo>
                  <a:pt x="74948" y="18994"/>
                  <a:pt x="74869" y="18979"/>
                  <a:pt x="74795" y="18974"/>
                </a:cubicBezTo>
                <a:cubicBezTo>
                  <a:pt x="73346" y="18821"/>
                  <a:pt x="71912" y="18609"/>
                  <a:pt x="70483" y="18353"/>
                </a:cubicBezTo>
                <a:cubicBezTo>
                  <a:pt x="70414" y="18338"/>
                  <a:pt x="70340" y="18333"/>
                  <a:pt x="70276" y="18323"/>
                </a:cubicBezTo>
                <a:cubicBezTo>
                  <a:pt x="60651" y="16515"/>
                  <a:pt x="51671" y="12222"/>
                  <a:pt x="44234" y="5859"/>
                </a:cubicBezTo>
                <a:cubicBezTo>
                  <a:pt x="39736" y="2011"/>
                  <a:pt x="34136" y="0"/>
                  <a:pt x="285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20"/>
          <p:cNvGrpSpPr/>
          <p:nvPr/>
        </p:nvGrpSpPr>
        <p:grpSpPr>
          <a:xfrm rot="138082">
            <a:off x="4033547" y="2360165"/>
            <a:ext cx="1056862" cy="1052031"/>
            <a:chOff x="3718400" y="1982875"/>
            <a:chExt cx="1711246" cy="1703424"/>
          </a:xfrm>
        </p:grpSpPr>
        <p:sp>
          <p:nvSpPr>
            <p:cNvPr id="475" name="Google Shape;475;p20"/>
            <p:cNvSpPr/>
            <p:nvPr/>
          </p:nvSpPr>
          <p:spPr>
            <a:xfrm>
              <a:off x="4437530" y="3491325"/>
              <a:ext cx="292427" cy="194973"/>
            </a:xfrm>
            <a:custGeom>
              <a:avLst/>
              <a:gdLst/>
              <a:ahLst/>
              <a:cxnLst/>
              <a:rect l="l" t="t" r="r" b="b"/>
              <a:pathLst>
                <a:path w="4408" h="2939" extrusionOk="0">
                  <a:moveTo>
                    <a:pt x="1" y="1"/>
                  </a:moveTo>
                  <a:lnTo>
                    <a:pt x="1" y="853"/>
                  </a:lnTo>
                  <a:cubicBezTo>
                    <a:pt x="1" y="1999"/>
                    <a:pt x="941" y="2939"/>
                    <a:pt x="2116" y="2939"/>
                  </a:cubicBezTo>
                  <a:lnTo>
                    <a:pt x="2322" y="2939"/>
                  </a:lnTo>
                  <a:cubicBezTo>
                    <a:pt x="3467" y="2939"/>
                    <a:pt x="4408" y="1999"/>
                    <a:pt x="4408" y="853"/>
                  </a:cubicBezTo>
                  <a:lnTo>
                    <a:pt x="4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476538" y="3310083"/>
              <a:ext cx="9818" cy="181307"/>
            </a:xfrm>
            <a:custGeom>
              <a:avLst/>
              <a:gdLst/>
              <a:ahLst/>
              <a:cxnLst/>
              <a:rect l="l" t="t" r="r" b="b"/>
              <a:pathLst>
                <a:path w="148" h="2733" fill="none" extrusionOk="0">
                  <a:moveTo>
                    <a:pt x="147" y="2733"/>
                  </a:moveTo>
                  <a:lnTo>
                    <a:pt x="1" y="1"/>
                  </a:lnTo>
                </a:path>
              </a:pathLst>
            </a:custGeom>
            <a:noFill/>
            <a:ln w="9550" cap="flat" cmpd="sng">
              <a:solidFill>
                <a:schemeClr val="accent5"/>
              </a:solidFill>
              <a:prstDash val="solid"/>
              <a:miter lim="293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4692874" y="3335425"/>
              <a:ext cx="9818" cy="181307"/>
            </a:xfrm>
            <a:custGeom>
              <a:avLst/>
              <a:gdLst/>
              <a:ahLst/>
              <a:cxnLst/>
              <a:rect l="l" t="t" r="r" b="b"/>
              <a:pathLst>
                <a:path w="148" h="2733" fill="none" extrusionOk="0">
                  <a:moveTo>
                    <a:pt x="0" y="2733"/>
                  </a:moveTo>
                  <a:lnTo>
                    <a:pt x="147" y="1"/>
                  </a:lnTo>
                </a:path>
              </a:pathLst>
            </a:custGeom>
            <a:noFill/>
            <a:ln w="9550" cap="flat" cmpd="sng">
              <a:solidFill>
                <a:schemeClr val="accent5"/>
              </a:solidFill>
              <a:prstDash val="solid"/>
              <a:miter lim="293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3718400" y="1994617"/>
              <a:ext cx="767952" cy="1315522"/>
            </a:xfrm>
            <a:custGeom>
              <a:avLst/>
              <a:gdLst/>
              <a:ahLst/>
              <a:cxnLst/>
              <a:rect l="l" t="t" r="r" b="b"/>
              <a:pathLst>
                <a:path w="11576" h="19830" extrusionOk="0">
                  <a:moveTo>
                    <a:pt x="10841" y="264"/>
                  </a:moveTo>
                  <a:cubicBezTo>
                    <a:pt x="11076" y="118"/>
                    <a:pt x="11311" y="29"/>
                    <a:pt x="11575" y="0"/>
                  </a:cubicBezTo>
                  <a:cubicBezTo>
                    <a:pt x="7609" y="764"/>
                    <a:pt x="3820" y="4407"/>
                    <a:pt x="3761" y="8755"/>
                  </a:cubicBezTo>
                  <a:cubicBezTo>
                    <a:pt x="3673" y="14571"/>
                    <a:pt x="9313" y="18860"/>
                    <a:pt x="10694" y="19830"/>
                  </a:cubicBezTo>
                  <a:cubicBezTo>
                    <a:pt x="1" y="6081"/>
                    <a:pt x="10841" y="264"/>
                    <a:pt x="10841" y="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028276" y="1982875"/>
              <a:ext cx="547703" cy="1331178"/>
            </a:xfrm>
            <a:custGeom>
              <a:avLst/>
              <a:gdLst/>
              <a:ahLst/>
              <a:cxnLst/>
              <a:rect l="l" t="t" r="r" b="b"/>
              <a:pathLst>
                <a:path w="8256" h="20066" extrusionOk="0">
                  <a:moveTo>
                    <a:pt x="6758" y="20066"/>
                  </a:moveTo>
                  <a:lnTo>
                    <a:pt x="7727" y="20066"/>
                  </a:lnTo>
                  <a:cubicBezTo>
                    <a:pt x="4055" y="6376"/>
                    <a:pt x="8050" y="89"/>
                    <a:pt x="8050" y="89"/>
                  </a:cubicBezTo>
                  <a:cubicBezTo>
                    <a:pt x="8109" y="60"/>
                    <a:pt x="8197" y="30"/>
                    <a:pt x="8256" y="1"/>
                  </a:cubicBezTo>
                  <a:cubicBezTo>
                    <a:pt x="7903" y="1"/>
                    <a:pt x="7521" y="30"/>
                    <a:pt x="7169" y="89"/>
                  </a:cubicBezTo>
                  <a:lnTo>
                    <a:pt x="7404" y="60"/>
                  </a:lnTo>
                  <a:cubicBezTo>
                    <a:pt x="1" y="5818"/>
                    <a:pt x="6199" y="18920"/>
                    <a:pt x="6758" y="200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4632438" y="1986789"/>
              <a:ext cx="555531" cy="1329188"/>
            </a:xfrm>
            <a:custGeom>
              <a:avLst/>
              <a:gdLst/>
              <a:ahLst/>
              <a:cxnLst/>
              <a:rect l="l" t="t" r="r" b="b"/>
              <a:pathLst>
                <a:path w="8374" h="20036" extrusionOk="0">
                  <a:moveTo>
                    <a:pt x="1" y="20036"/>
                  </a:moveTo>
                  <a:lnTo>
                    <a:pt x="970" y="20036"/>
                  </a:lnTo>
                  <a:cubicBezTo>
                    <a:pt x="1616" y="18890"/>
                    <a:pt x="8373" y="6111"/>
                    <a:pt x="1176" y="206"/>
                  </a:cubicBezTo>
                  <a:lnTo>
                    <a:pt x="1235" y="206"/>
                  </a:lnTo>
                  <a:cubicBezTo>
                    <a:pt x="853" y="118"/>
                    <a:pt x="441" y="30"/>
                    <a:pt x="59" y="1"/>
                  </a:cubicBezTo>
                  <a:lnTo>
                    <a:pt x="89" y="1"/>
                  </a:lnTo>
                  <a:cubicBezTo>
                    <a:pt x="3173" y="5994"/>
                    <a:pt x="177" y="19272"/>
                    <a:pt x="1" y="200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4749396" y="2021883"/>
              <a:ext cx="680250" cy="1288256"/>
            </a:xfrm>
            <a:custGeom>
              <a:avLst/>
              <a:gdLst/>
              <a:ahLst/>
              <a:cxnLst/>
              <a:rect l="l" t="t" r="r" b="b"/>
              <a:pathLst>
                <a:path w="10254" h="19419" extrusionOk="0">
                  <a:moveTo>
                    <a:pt x="0" y="19419"/>
                  </a:moveTo>
                  <a:cubicBezTo>
                    <a:pt x="1440" y="18361"/>
                    <a:pt x="6816" y="14013"/>
                    <a:pt x="6992" y="8608"/>
                  </a:cubicBezTo>
                  <a:cubicBezTo>
                    <a:pt x="7110" y="4730"/>
                    <a:pt x="4054" y="1293"/>
                    <a:pt x="500" y="0"/>
                  </a:cubicBezTo>
                  <a:cubicBezTo>
                    <a:pt x="1763" y="794"/>
                    <a:pt x="10253" y="6992"/>
                    <a:pt x="0" y="194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3718400" y="1988713"/>
              <a:ext cx="801056" cy="1325341"/>
            </a:xfrm>
            <a:custGeom>
              <a:avLst/>
              <a:gdLst/>
              <a:ahLst/>
              <a:cxnLst/>
              <a:rect l="l" t="t" r="r" b="b"/>
              <a:pathLst>
                <a:path w="12075" h="19978" extrusionOk="0">
                  <a:moveTo>
                    <a:pt x="11429" y="19978"/>
                  </a:moveTo>
                  <a:cubicBezTo>
                    <a:pt x="10870" y="18832"/>
                    <a:pt x="4672" y="5700"/>
                    <a:pt x="12075" y="1"/>
                  </a:cubicBezTo>
                  <a:lnTo>
                    <a:pt x="11840" y="30"/>
                  </a:lnTo>
                  <a:lnTo>
                    <a:pt x="11605" y="60"/>
                  </a:lnTo>
                  <a:cubicBezTo>
                    <a:pt x="11340" y="118"/>
                    <a:pt x="11076" y="207"/>
                    <a:pt x="10870" y="324"/>
                  </a:cubicBezTo>
                  <a:cubicBezTo>
                    <a:pt x="10870" y="324"/>
                    <a:pt x="1" y="6141"/>
                    <a:pt x="10694" y="19919"/>
                  </a:cubicBezTo>
                  <a:lnTo>
                    <a:pt x="10753" y="19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4696788" y="1998465"/>
              <a:ext cx="732858" cy="1319503"/>
            </a:xfrm>
            <a:custGeom>
              <a:avLst/>
              <a:gdLst/>
              <a:ahLst/>
              <a:cxnLst/>
              <a:rect l="l" t="t" r="r" b="b"/>
              <a:pathLst>
                <a:path w="11047" h="19890" extrusionOk="0">
                  <a:moveTo>
                    <a:pt x="206" y="30"/>
                  </a:moveTo>
                  <a:cubicBezTo>
                    <a:pt x="7403" y="5964"/>
                    <a:pt x="646" y="18714"/>
                    <a:pt x="0" y="19860"/>
                  </a:cubicBezTo>
                  <a:lnTo>
                    <a:pt x="646" y="19860"/>
                  </a:lnTo>
                  <a:lnTo>
                    <a:pt x="646" y="19889"/>
                  </a:lnTo>
                  <a:lnTo>
                    <a:pt x="793" y="19772"/>
                  </a:lnTo>
                  <a:cubicBezTo>
                    <a:pt x="11046" y="7345"/>
                    <a:pt x="2556" y="1147"/>
                    <a:pt x="1322" y="353"/>
                  </a:cubicBezTo>
                  <a:cubicBezTo>
                    <a:pt x="970" y="236"/>
                    <a:pt x="617" y="118"/>
                    <a:pt x="265" y="30"/>
                  </a:cubicBezTo>
                  <a:cubicBezTo>
                    <a:pt x="176" y="1"/>
                    <a:pt x="206" y="30"/>
                    <a:pt x="206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4297220" y="1984865"/>
              <a:ext cx="545779" cy="1329188"/>
            </a:xfrm>
            <a:custGeom>
              <a:avLst/>
              <a:gdLst/>
              <a:ahLst/>
              <a:cxnLst/>
              <a:rect l="l" t="t" r="r" b="b"/>
              <a:pathLst>
                <a:path w="8227" h="20036" extrusionOk="0">
                  <a:moveTo>
                    <a:pt x="3673" y="20036"/>
                  </a:moveTo>
                  <a:lnTo>
                    <a:pt x="5054" y="20036"/>
                  </a:lnTo>
                  <a:cubicBezTo>
                    <a:pt x="5230" y="19272"/>
                    <a:pt x="8226" y="6023"/>
                    <a:pt x="5142" y="30"/>
                  </a:cubicBezTo>
                  <a:lnTo>
                    <a:pt x="5112" y="30"/>
                  </a:lnTo>
                  <a:cubicBezTo>
                    <a:pt x="4907" y="0"/>
                    <a:pt x="4701" y="0"/>
                    <a:pt x="4466" y="0"/>
                  </a:cubicBezTo>
                  <a:lnTo>
                    <a:pt x="4231" y="0"/>
                  </a:lnTo>
                  <a:cubicBezTo>
                    <a:pt x="4143" y="0"/>
                    <a:pt x="4055" y="30"/>
                    <a:pt x="3996" y="88"/>
                  </a:cubicBezTo>
                  <a:cubicBezTo>
                    <a:pt x="3996" y="88"/>
                    <a:pt x="1" y="6375"/>
                    <a:pt x="3673" y="200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4373246" y="3271141"/>
              <a:ext cx="421060" cy="95530"/>
            </a:xfrm>
            <a:custGeom>
              <a:avLst/>
              <a:gdLst/>
              <a:ahLst/>
              <a:cxnLst/>
              <a:rect l="l" t="t" r="r" b="b"/>
              <a:pathLst>
                <a:path w="6347" h="1440" extrusionOk="0">
                  <a:moveTo>
                    <a:pt x="5318" y="1440"/>
                  </a:moveTo>
                  <a:lnTo>
                    <a:pt x="1058" y="1381"/>
                  </a:lnTo>
                  <a:lnTo>
                    <a:pt x="1" y="0"/>
                  </a:lnTo>
                  <a:lnTo>
                    <a:pt x="6346" y="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0"/>
          <p:cNvSpPr txBox="1"/>
          <p:nvPr/>
        </p:nvSpPr>
        <p:spPr>
          <a:xfrm>
            <a:off x="4557245" y="1747270"/>
            <a:ext cx="1059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7" name="Google Shape;487;p20"/>
          <p:cNvSpPr txBox="1"/>
          <p:nvPr/>
        </p:nvSpPr>
        <p:spPr>
          <a:xfrm>
            <a:off x="5228691" y="2654680"/>
            <a:ext cx="96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8" name="Google Shape;488;p20"/>
          <p:cNvSpPr txBox="1"/>
          <p:nvPr/>
        </p:nvSpPr>
        <p:spPr>
          <a:xfrm>
            <a:off x="2933399" y="2654680"/>
            <a:ext cx="96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9" name="Google Shape;489;p20"/>
          <p:cNvSpPr txBox="1"/>
          <p:nvPr/>
        </p:nvSpPr>
        <p:spPr>
          <a:xfrm>
            <a:off x="3383294" y="1747270"/>
            <a:ext cx="9681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0" name="Google Shape;490;p20"/>
          <p:cNvSpPr txBox="1"/>
          <p:nvPr/>
        </p:nvSpPr>
        <p:spPr>
          <a:xfrm>
            <a:off x="3504923" y="3605923"/>
            <a:ext cx="105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1" name="Google Shape;491;p20"/>
          <p:cNvSpPr txBox="1"/>
          <p:nvPr/>
        </p:nvSpPr>
        <p:spPr>
          <a:xfrm>
            <a:off x="4650274" y="3605923"/>
            <a:ext cx="9669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7E5AF-79BE-47BF-96FB-58D2FE19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4" y="1051991"/>
            <a:ext cx="3100647" cy="1164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B943F-2278-46FC-9EAF-FB14EE330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" y="2406228"/>
            <a:ext cx="3182360" cy="816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29775-F276-4525-97AE-13D91ECA9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3" y="3931260"/>
            <a:ext cx="4661717" cy="714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772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0"/>
          <p:cNvSpPr/>
          <p:nvPr/>
        </p:nvSpPr>
        <p:spPr>
          <a:xfrm>
            <a:off x="1355975" y="1600200"/>
            <a:ext cx="1845600" cy="117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30"/>
          <p:cNvSpPr txBox="1">
            <a:spLocks noGrp="1"/>
          </p:cNvSpPr>
          <p:nvPr>
            <p:ph type="title"/>
          </p:nvPr>
        </p:nvSpPr>
        <p:spPr>
          <a:xfrm>
            <a:off x="307181" y="617801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Debugging</a:t>
            </a:r>
            <a:endParaRPr sz="4000" dirty="0"/>
          </a:p>
        </p:txBody>
      </p:sp>
      <p:grpSp>
        <p:nvGrpSpPr>
          <p:cNvPr id="1503" name="Google Shape;1503;p30"/>
          <p:cNvGrpSpPr/>
          <p:nvPr/>
        </p:nvGrpSpPr>
        <p:grpSpPr>
          <a:xfrm rot="-5400000">
            <a:off x="-363589" y="2511276"/>
            <a:ext cx="2474588" cy="708910"/>
            <a:chOff x="3524730" y="2787708"/>
            <a:chExt cx="1968020" cy="227667"/>
          </a:xfrm>
        </p:grpSpPr>
        <p:sp>
          <p:nvSpPr>
            <p:cNvPr id="1504" name="Google Shape;1504;p30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3524730" y="2787708"/>
              <a:ext cx="749100" cy="2253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30"/>
          <p:cNvSpPr txBox="1"/>
          <p:nvPr/>
        </p:nvSpPr>
        <p:spPr>
          <a:xfrm>
            <a:off x="457200" y="3435027"/>
            <a:ext cx="771063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Step1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0" name="Google Shape;1510;p30"/>
          <p:cNvSpPr txBox="1"/>
          <p:nvPr/>
        </p:nvSpPr>
        <p:spPr>
          <a:xfrm>
            <a:off x="1420261" y="2266397"/>
            <a:ext cx="1818402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2-Step Verification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18" name="Google Shape;1518;p30"/>
          <p:cNvGrpSpPr/>
          <p:nvPr/>
        </p:nvGrpSpPr>
        <p:grpSpPr>
          <a:xfrm>
            <a:off x="3348439" y="1629675"/>
            <a:ext cx="2280250" cy="2474700"/>
            <a:chOff x="3348439" y="1629675"/>
            <a:chExt cx="2280250" cy="2474700"/>
          </a:xfrm>
        </p:grpSpPr>
        <p:sp>
          <p:nvSpPr>
            <p:cNvPr id="1519" name="Google Shape;1519;p30"/>
            <p:cNvSpPr/>
            <p:nvPr/>
          </p:nvSpPr>
          <p:spPr>
            <a:xfrm>
              <a:off x="4239988" y="1629675"/>
              <a:ext cx="495300" cy="2474700"/>
            </a:xfrm>
            <a:prstGeom prst="rect">
              <a:avLst/>
            </a:pr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4239989" y="1888300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 rot="10800000">
              <a:off x="3348439" y="2433975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CA432A0-5864-4400-819A-48917171E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34"/>
          <a:stretch/>
        </p:blipFill>
        <p:spPr>
          <a:xfrm>
            <a:off x="4735288" y="2902740"/>
            <a:ext cx="4315844" cy="8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9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30"/>
          <p:cNvSpPr/>
          <p:nvPr/>
        </p:nvSpPr>
        <p:spPr>
          <a:xfrm>
            <a:off x="1355975" y="1600200"/>
            <a:ext cx="1845600" cy="117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30"/>
          <p:cNvSpPr txBox="1">
            <a:spLocks noGrp="1"/>
          </p:cNvSpPr>
          <p:nvPr>
            <p:ph type="title"/>
          </p:nvPr>
        </p:nvSpPr>
        <p:spPr>
          <a:xfrm>
            <a:off x="307181" y="687166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/>
              <a:t>Debugging</a:t>
            </a:r>
            <a:endParaRPr sz="4000" dirty="0"/>
          </a:p>
        </p:txBody>
      </p:sp>
      <p:grpSp>
        <p:nvGrpSpPr>
          <p:cNvPr id="1503" name="Google Shape;1503;p30"/>
          <p:cNvGrpSpPr/>
          <p:nvPr/>
        </p:nvGrpSpPr>
        <p:grpSpPr>
          <a:xfrm rot="-5400000">
            <a:off x="-363589" y="2511276"/>
            <a:ext cx="2474588" cy="708910"/>
            <a:chOff x="3524730" y="2787708"/>
            <a:chExt cx="1968020" cy="227667"/>
          </a:xfrm>
        </p:grpSpPr>
        <p:sp>
          <p:nvSpPr>
            <p:cNvPr id="1504" name="Google Shape;1504;p30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3524730" y="2787708"/>
              <a:ext cx="749100" cy="2253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6" name="Google Shape;1506;p30"/>
          <p:cNvSpPr txBox="1"/>
          <p:nvPr/>
        </p:nvSpPr>
        <p:spPr>
          <a:xfrm>
            <a:off x="457200" y="3435027"/>
            <a:ext cx="771063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Step2</a:t>
            </a:r>
            <a:endParaRPr sz="2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8" name="Google Shape;1508;p30"/>
          <p:cNvSpPr/>
          <p:nvPr/>
        </p:nvSpPr>
        <p:spPr>
          <a:xfrm>
            <a:off x="1352905" y="2867025"/>
            <a:ext cx="18456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30"/>
          <p:cNvSpPr txBox="1"/>
          <p:nvPr/>
        </p:nvSpPr>
        <p:spPr>
          <a:xfrm flipH="1">
            <a:off x="1400050" y="2633925"/>
            <a:ext cx="1798453" cy="80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 Password Generated</a:t>
            </a:r>
          </a:p>
          <a:p>
            <a:pPr algn="ctr"/>
            <a:endParaRPr lang="en-GB" sz="1000" dirty="0">
              <a:hlinkClick r:id="rId3"/>
            </a:endParaRPr>
          </a:p>
          <a:p>
            <a:pPr algn="ctr"/>
            <a:endParaRPr lang="en-GB" sz="1000" dirty="0">
              <a:hlinkClick r:id="rId3"/>
            </a:endParaRPr>
          </a:p>
          <a:p>
            <a:pPr algn="ctr"/>
            <a:r>
              <a:rPr lang="en-GB" sz="1000" dirty="0">
                <a:hlinkClick r:id="rId3"/>
              </a:rPr>
              <a:t>https://support.google.com/mail/thread/205453566?hl=en&amp;sjid=12536434956502427800-EU</a:t>
            </a:r>
            <a:endParaRPr lang="en-GB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18" name="Google Shape;1518;p30"/>
          <p:cNvGrpSpPr/>
          <p:nvPr/>
        </p:nvGrpSpPr>
        <p:grpSpPr>
          <a:xfrm>
            <a:off x="3348439" y="1629675"/>
            <a:ext cx="2280250" cy="2474700"/>
            <a:chOff x="3348439" y="1629675"/>
            <a:chExt cx="2280250" cy="2474700"/>
          </a:xfrm>
        </p:grpSpPr>
        <p:sp>
          <p:nvSpPr>
            <p:cNvPr id="1519" name="Google Shape;1519;p30"/>
            <p:cNvSpPr/>
            <p:nvPr/>
          </p:nvSpPr>
          <p:spPr>
            <a:xfrm>
              <a:off x="4239988" y="1629675"/>
              <a:ext cx="495300" cy="2474700"/>
            </a:xfrm>
            <a:prstGeom prst="rect">
              <a:avLst/>
            </a:pr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4239989" y="1888300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 rot="10800000">
              <a:off x="3348439" y="2433975"/>
              <a:ext cx="1388700" cy="3999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F3A105C-2B29-457B-9C3B-65F423800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837" y="1562747"/>
            <a:ext cx="3367144" cy="95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DA57DF-5D0F-40DD-97CB-AFF93DBDD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244" y="2517387"/>
            <a:ext cx="3448531" cy="1295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635074"/>
      </p:ext>
    </p:extLst>
  </p:cSld>
  <p:clrMapOvr>
    <a:masterClrMapping/>
  </p:clrMapOvr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412</Words>
  <Application>Microsoft Office PowerPoint</Application>
  <PresentationFormat>On-screen Show (16:9)</PresentationFormat>
  <Paragraphs>133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Fira Sans Extra Condensed</vt:lpstr>
      <vt:lpstr>Arial</vt:lpstr>
      <vt:lpstr>Fira Sans Extra Condensed SemiBold</vt:lpstr>
      <vt:lpstr>Arial Black</vt:lpstr>
      <vt:lpstr>Fira Sans Extra Condensed Medium</vt:lpstr>
      <vt:lpstr>Roboto</vt:lpstr>
      <vt:lpstr>Travels Infographics “by Slidego”</vt:lpstr>
      <vt:lpstr>Technology-enhanced Learning</vt:lpstr>
      <vt:lpstr>Content</vt:lpstr>
      <vt:lpstr>Diagnostic test</vt:lpstr>
      <vt:lpstr>Let’s Get Fully Equipped</vt:lpstr>
      <vt:lpstr>Absorb</vt:lpstr>
      <vt:lpstr>Theoretical Input</vt:lpstr>
      <vt:lpstr>Communication</vt:lpstr>
      <vt:lpstr>Debugging</vt:lpstr>
      <vt:lpstr>Debugging</vt:lpstr>
      <vt:lpstr>Debugging</vt:lpstr>
      <vt:lpstr>Debugging</vt:lpstr>
      <vt:lpstr>Simplified Code</vt:lpstr>
      <vt:lpstr>Formative &amp; Informative Test</vt:lpstr>
      <vt:lpstr>Do</vt:lpstr>
      <vt:lpstr>Do</vt:lpstr>
      <vt:lpstr>Connect</vt:lpstr>
      <vt:lpstr>Summative Test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Technology-enhanced Learning</dc:title>
  <cp:lastModifiedBy>gracepan922@gmail.com</cp:lastModifiedBy>
  <cp:revision>74</cp:revision>
  <dcterms:modified xsi:type="dcterms:W3CDTF">2024-05-29T19:26:22Z</dcterms:modified>
</cp:coreProperties>
</file>